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85" r:id="rId9"/>
    <p:sldId id="266" r:id="rId10"/>
    <p:sldId id="267" r:id="rId11"/>
    <p:sldId id="268" r:id="rId12"/>
    <p:sldId id="270" r:id="rId13"/>
    <p:sldId id="265" r:id="rId14"/>
    <p:sldId id="275" r:id="rId15"/>
    <p:sldId id="272" r:id="rId16"/>
    <p:sldId id="286" r:id="rId17"/>
    <p:sldId id="269" r:id="rId18"/>
    <p:sldId id="271" r:id="rId19"/>
    <p:sldId id="273" r:id="rId20"/>
    <p:sldId id="274" r:id="rId21"/>
    <p:sldId id="277" r:id="rId22"/>
    <p:sldId id="287" r:id="rId23"/>
    <p:sldId id="290" r:id="rId24"/>
    <p:sldId id="279" r:id="rId25"/>
    <p:sldId id="281" r:id="rId26"/>
    <p:sldId id="288" r:id="rId27"/>
    <p:sldId id="282" r:id="rId28"/>
    <p:sldId id="283" r:id="rId29"/>
    <p:sldId id="284" r:id="rId30"/>
    <p:sldId id="278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50A80-B384-48EB-BCC5-AB85E68BEDE4}" v="21" dt="2023-06-16T07:07:03.042"/>
    <p1510:client id="{3295A275-5BA8-46A9-97BC-4D1A4285627C}" v="11" dt="2023-06-20T17:42:17.898"/>
    <p1510:client id="{3E37A888-3B3B-41D4-97B6-C5446191EE6B}" v="198" dt="2023-06-15T19:41:46.055"/>
    <p1510:client id="{422C97BD-42C6-4792-A6C5-6A352FC685AA}" v="99" dt="2023-06-15T10:43:58.146"/>
    <p1510:client id="{517DF64F-A986-45F3-B9A4-4220114F2BAC}" v="124" dt="2023-06-15T13:39:54.910"/>
    <p1510:client id="{6FFF1BF7-C5B1-4CFB-9763-CDEC6DBAEC68}" v="166" dt="2023-06-20T17:10:16.574"/>
    <p1510:client id="{A18C4DC3-CBEF-4939-86A2-A25DB76D5CA7}" v="717" dt="2023-06-15T21:51:09.607"/>
    <p1510:client id="{BDC43EF4-03F6-40F2-882D-4BB4C9E21A7C}" v="204" dt="2023-06-20T16:48:16.491"/>
    <p1510:client id="{C76D215D-E340-4612-9B45-6D9EAA42CC69}" v="3" dt="2023-08-12T09:51:00.520"/>
    <p1510:client id="{CF7066EC-8674-47B7-AA59-3A7212E2A152}" v="65" dt="2023-06-21T07:10:56.106"/>
    <p1510:client id="{D48DF8D6-5174-4EE8-A7C9-5777A499B492}" v="78" dt="2023-06-20T17:20:24.503"/>
    <p1510:client id="{DE2DEA41-1920-4200-B1FF-7806657791E0}" v="240" dt="2023-06-17T20:02:30.122"/>
    <p1510:client id="{F11696F3-0211-46DB-97DF-30CF20BAF305}" v="1570" dt="2023-06-15T13:14:39.496"/>
    <p1510:client id="{FB06A088-C86F-4C05-98E4-D04FD2E986EF}" v="117" dt="2023-06-20T20:13:42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in Kozik" userId="5b75615e529166ac" providerId="Windows Live" clId="Web-{C76D215D-E340-4612-9B45-6D9EAA42CC69}"/>
    <pc:docChg chg="modSld">
      <pc:chgData name="Armin Kozik" userId="5b75615e529166ac" providerId="Windows Live" clId="Web-{C76D215D-E340-4612-9B45-6D9EAA42CC69}" dt="2023-08-12T09:51:00.520" v="2"/>
      <pc:docMkLst>
        <pc:docMk/>
      </pc:docMkLst>
      <pc:sldChg chg="delSp delAnim">
        <pc:chgData name="Armin Kozik" userId="5b75615e529166ac" providerId="Windows Live" clId="Web-{C76D215D-E340-4612-9B45-6D9EAA42CC69}" dt="2023-08-12T09:37:24.236" v="0"/>
        <pc:sldMkLst>
          <pc:docMk/>
          <pc:sldMk cId="2998242578" sldId="261"/>
        </pc:sldMkLst>
        <pc:spChg chg="del">
          <ac:chgData name="Armin Kozik" userId="5b75615e529166ac" providerId="Windows Live" clId="Web-{C76D215D-E340-4612-9B45-6D9EAA42CC69}" dt="2023-08-12T09:37:24.236" v="0"/>
          <ac:spMkLst>
            <pc:docMk/>
            <pc:sldMk cId="2998242578" sldId="261"/>
            <ac:spMk id="10" creationId="{294F24BE-C7A3-AEE6-50F8-C90F57D2856B}"/>
          </ac:spMkLst>
        </pc:spChg>
      </pc:sldChg>
      <pc:sldChg chg="delSp delAnim">
        <pc:chgData name="Armin Kozik" userId="5b75615e529166ac" providerId="Windows Live" clId="Web-{C76D215D-E340-4612-9B45-6D9EAA42CC69}" dt="2023-08-12T09:44:40.412" v="1"/>
        <pc:sldMkLst>
          <pc:docMk/>
          <pc:sldMk cId="3814045433" sldId="262"/>
        </pc:sldMkLst>
        <pc:spChg chg="del">
          <ac:chgData name="Armin Kozik" userId="5b75615e529166ac" providerId="Windows Live" clId="Web-{C76D215D-E340-4612-9B45-6D9EAA42CC69}" dt="2023-08-12T09:44:40.412" v="1"/>
          <ac:spMkLst>
            <pc:docMk/>
            <pc:sldMk cId="3814045433" sldId="262"/>
            <ac:spMk id="7" creationId="{DB24560D-5F63-4DB1-7821-A70768B87CC8}"/>
          </ac:spMkLst>
        </pc:spChg>
      </pc:sldChg>
      <pc:sldChg chg="delSp delAnim">
        <pc:chgData name="Armin Kozik" userId="5b75615e529166ac" providerId="Windows Live" clId="Web-{C76D215D-E340-4612-9B45-6D9EAA42CC69}" dt="2023-08-12T09:51:00.520" v="2"/>
        <pc:sldMkLst>
          <pc:docMk/>
          <pc:sldMk cId="2510336842" sldId="264"/>
        </pc:sldMkLst>
        <pc:spChg chg="del">
          <ac:chgData name="Armin Kozik" userId="5b75615e529166ac" providerId="Windows Live" clId="Web-{C76D215D-E340-4612-9B45-6D9EAA42CC69}" dt="2023-08-12T09:51:00.520" v="2"/>
          <ac:spMkLst>
            <pc:docMk/>
            <pc:sldMk cId="2510336842" sldId="264"/>
            <ac:spMk id="10" creationId="{AC22F0B3-DD90-C472-2187-D570638D6919}"/>
          </ac:spMkLst>
        </pc:spChg>
      </pc:sldChg>
    </pc:docChg>
  </pc:docChgLst>
  <pc:docChgLst>
    <pc:chgData name="Luis Schrader" userId="f68a596d8f7a078c" providerId="Windows Live" clId="Web-{3E37A888-3B3B-41D4-97B6-C5446191EE6B}"/>
    <pc:docChg chg="addSld delSld modSld">
      <pc:chgData name="Luis Schrader" userId="f68a596d8f7a078c" providerId="Windows Live" clId="Web-{3E37A888-3B3B-41D4-97B6-C5446191EE6B}" dt="2023-06-15T19:41:46.055" v="155" actId="14100"/>
      <pc:docMkLst>
        <pc:docMk/>
      </pc:docMkLst>
      <pc:sldChg chg="addSp delSp modSp">
        <pc:chgData name="Luis Schrader" userId="f68a596d8f7a078c" providerId="Windows Live" clId="Web-{3E37A888-3B3B-41D4-97B6-C5446191EE6B}" dt="2023-06-15T19:30:54.083" v="92" actId="1076"/>
        <pc:sldMkLst>
          <pc:docMk/>
          <pc:sldMk cId="2998242578" sldId="261"/>
        </pc:sldMkLst>
        <pc:picChg chg="add mod">
          <ac:chgData name="Luis Schrader" userId="f68a596d8f7a078c" providerId="Windows Live" clId="Web-{3E37A888-3B3B-41D4-97B6-C5446191EE6B}" dt="2023-06-15T19:01:39.277" v="83" actId="14100"/>
          <ac:picMkLst>
            <pc:docMk/>
            <pc:sldMk cId="2998242578" sldId="261"/>
            <ac:picMk id="4" creationId="{3F91BC69-BB11-FFB9-2EEC-12B125E6EE53}"/>
          </ac:picMkLst>
        </pc:picChg>
        <pc:picChg chg="add mod">
          <ac:chgData name="Luis Schrader" userId="f68a596d8f7a078c" providerId="Windows Live" clId="Web-{3E37A888-3B3B-41D4-97B6-C5446191EE6B}" dt="2023-06-15T19:30:54.083" v="92" actId="1076"/>
          <ac:picMkLst>
            <pc:docMk/>
            <pc:sldMk cId="2998242578" sldId="261"/>
            <ac:picMk id="6" creationId="{98AFA75B-0493-8603-1208-DB6FD31C1150}"/>
          </ac:picMkLst>
        </pc:picChg>
        <pc:picChg chg="add del">
          <ac:chgData name="Luis Schrader" userId="f68a596d8f7a078c" providerId="Windows Live" clId="Web-{3E37A888-3B3B-41D4-97B6-C5446191EE6B}" dt="2023-06-15T19:01:40.167" v="84"/>
          <ac:picMkLst>
            <pc:docMk/>
            <pc:sldMk cId="2998242578" sldId="261"/>
            <ac:picMk id="7" creationId="{2EC0029B-5D04-3855-ED85-7D3FD4FF62BD}"/>
          </ac:picMkLst>
        </pc:picChg>
      </pc:sldChg>
      <pc:sldChg chg="addSp delSp modSp">
        <pc:chgData name="Luis Schrader" userId="f68a596d8f7a078c" providerId="Windows Live" clId="Web-{3E37A888-3B3B-41D4-97B6-C5446191EE6B}" dt="2023-06-15T19:31:26.224" v="96" actId="1076"/>
        <pc:sldMkLst>
          <pc:docMk/>
          <pc:sldMk cId="3814045433" sldId="262"/>
        </pc:sldMkLst>
        <pc:picChg chg="add mod">
          <ac:chgData name="Luis Schrader" userId="f68a596d8f7a078c" providerId="Windows Live" clId="Web-{3E37A888-3B3B-41D4-97B6-C5446191EE6B}" dt="2023-06-15T19:01:53.168" v="87" actId="14100"/>
          <ac:picMkLst>
            <pc:docMk/>
            <pc:sldMk cId="3814045433" sldId="262"/>
            <ac:picMk id="4" creationId="{03C47036-0800-40FD-E7F4-D6BF1BB56613}"/>
          </ac:picMkLst>
        </pc:picChg>
        <pc:picChg chg="add mod">
          <ac:chgData name="Luis Schrader" userId="f68a596d8f7a078c" providerId="Windows Live" clId="Web-{3E37A888-3B3B-41D4-97B6-C5446191EE6B}" dt="2023-06-15T19:31:26.224" v="96" actId="1076"/>
          <ac:picMkLst>
            <pc:docMk/>
            <pc:sldMk cId="3814045433" sldId="262"/>
            <ac:picMk id="6" creationId="{4780985B-BDCA-43B7-5C66-467807115530}"/>
          </ac:picMkLst>
        </pc:picChg>
        <pc:picChg chg="add del">
          <ac:chgData name="Luis Schrader" userId="f68a596d8f7a078c" providerId="Windows Live" clId="Web-{3E37A888-3B3B-41D4-97B6-C5446191EE6B}" dt="2023-06-15T19:01:54.121" v="88"/>
          <ac:picMkLst>
            <pc:docMk/>
            <pc:sldMk cId="3814045433" sldId="262"/>
            <ac:picMk id="7" creationId="{940D373F-1628-86EF-7F0B-51AFF627E679}"/>
          </ac:picMkLst>
        </pc:picChg>
      </pc:sldChg>
      <pc:sldChg chg="addSp delSp modSp addAnim">
        <pc:chgData name="Luis Schrader" userId="f68a596d8f7a078c" providerId="Windows Live" clId="Web-{3E37A888-3B3B-41D4-97B6-C5446191EE6B}" dt="2023-06-15T19:32:48.867" v="114" actId="14100"/>
        <pc:sldMkLst>
          <pc:docMk/>
          <pc:sldMk cId="506114934" sldId="266"/>
        </pc:sldMkLst>
        <pc:spChg chg="mod">
          <ac:chgData name="Luis Schrader" userId="f68a596d8f7a078c" providerId="Windows Live" clId="Web-{3E37A888-3B3B-41D4-97B6-C5446191EE6B}" dt="2023-06-15T18:57:34.388" v="30" actId="20577"/>
          <ac:spMkLst>
            <pc:docMk/>
            <pc:sldMk cId="506114934" sldId="266"/>
            <ac:spMk id="3" creationId="{7EFA0D43-D4F5-A8AC-CB6E-F099CE346397}"/>
          </ac:spMkLst>
        </pc:spChg>
        <pc:spChg chg="add mod">
          <ac:chgData name="Luis Schrader" userId="f68a596d8f7a078c" providerId="Windows Live" clId="Web-{3E37A888-3B3B-41D4-97B6-C5446191EE6B}" dt="2023-06-15T19:32:48.867" v="114" actId="14100"/>
          <ac:spMkLst>
            <pc:docMk/>
            <pc:sldMk cId="506114934" sldId="266"/>
            <ac:spMk id="8" creationId="{2A7924BF-40BE-F142-E862-D436BF78C7CE}"/>
          </ac:spMkLst>
        </pc:spChg>
        <pc:picChg chg="add mod">
          <ac:chgData name="Luis Schrader" userId="f68a596d8f7a078c" providerId="Windows Live" clId="Web-{3E37A888-3B3B-41D4-97B6-C5446191EE6B}" dt="2023-06-15T19:32:11.491" v="106" actId="1076"/>
          <ac:picMkLst>
            <pc:docMk/>
            <pc:sldMk cId="506114934" sldId="266"/>
            <ac:picMk id="4" creationId="{0559D11D-1067-4D0E-B746-898B2B57192D}"/>
          </ac:picMkLst>
        </pc:picChg>
        <pc:picChg chg="add del">
          <ac:chgData name="Luis Schrader" userId="f68a596d8f7a078c" providerId="Windows Live" clId="Web-{3E37A888-3B3B-41D4-97B6-C5446191EE6B}" dt="2023-06-15T18:59:14.065" v="50"/>
          <ac:picMkLst>
            <pc:docMk/>
            <pc:sldMk cId="506114934" sldId="266"/>
            <ac:picMk id="6" creationId="{FD281DA9-417C-7A34-7B58-37A957F11E46}"/>
          </ac:picMkLst>
        </pc:picChg>
        <pc:picChg chg="add mod ord">
          <ac:chgData name="Luis Schrader" userId="f68a596d8f7a078c" providerId="Windows Live" clId="Web-{3E37A888-3B3B-41D4-97B6-C5446191EE6B}" dt="2023-06-15T18:59:12.940" v="49" actId="14100"/>
          <ac:picMkLst>
            <pc:docMk/>
            <pc:sldMk cId="506114934" sldId="266"/>
            <ac:picMk id="7" creationId="{C81411D7-C96D-9F2C-7280-DF3862BBD5F6}"/>
          </ac:picMkLst>
        </pc:picChg>
      </pc:sldChg>
      <pc:sldChg chg="addSp delSp modSp addAnim delAnim">
        <pc:chgData name="Luis Schrader" userId="f68a596d8f7a078c" providerId="Windows Live" clId="Web-{3E37A888-3B3B-41D4-97B6-C5446191EE6B}" dt="2023-06-15T19:33:42.525" v="126" actId="14100"/>
        <pc:sldMkLst>
          <pc:docMk/>
          <pc:sldMk cId="1381178219" sldId="267"/>
        </pc:sldMkLst>
        <pc:spChg chg="mod">
          <ac:chgData name="Luis Schrader" userId="f68a596d8f7a078c" providerId="Windows Live" clId="Web-{3E37A888-3B3B-41D4-97B6-C5446191EE6B}" dt="2023-06-15T18:57:37.872" v="31" actId="20577"/>
          <ac:spMkLst>
            <pc:docMk/>
            <pc:sldMk cId="1381178219" sldId="267"/>
            <ac:spMk id="3" creationId="{7EFA0D43-D4F5-A8AC-CB6E-F099CE346397}"/>
          </ac:spMkLst>
        </pc:spChg>
        <pc:spChg chg="add del">
          <ac:chgData name="Luis Schrader" userId="f68a596d8f7a078c" providerId="Windows Live" clId="Web-{3E37A888-3B3B-41D4-97B6-C5446191EE6B}" dt="2023-06-15T19:33:24.556" v="123"/>
          <ac:spMkLst>
            <pc:docMk/>
            <pc:sldMk cId="1381178219" sldId="267"/>
            <ac:spMk id="7" creationId="{19D775D2-1118-8F27-7461-0988AF5DC0CA}"/>
          </ac:spMkLst>
        </pc:spChg>
        <pc:spChg chg="add mod">
          <ac:chgData name="Luis Schrader" userId="f68a596d8f7a078c" providerId="Windows Live" clId="Web-{3E37A888-3B3B-41D4-97B6-C5446191EE6B}" dt="2023-06-15T19:33:42.525" v="126" actId="14100"/>
          <ac:spMkLst>
            <pc:docMk/>
            <pc:sldMk cId="1381178219" sldId="267"/>
            <ac:spMk id="10" creationId="{02236DB5-F86C-5944-0F34-6B2679767A46}"/>
          </ac:spMkLst>
        </pc:spChg>
        <pc:picChg chg="add mod">
          <ac:chgData name="Luis Schrader" userId="f68a596d8f7a078c" providerId="Windows Live" clId="Web-{3E37A888-3B3B-41D4-97B6-C5446191EE6B}" dt="2023-06-15T19:33:12.227" v="119" actId="1076"/>
          <ac:picMkLst>
            <pc:docMk/>
            <pc:sldMk cId="1381178219" sldId="267"/>
            <ac:picMk id="4" creationId="{2AA6A1EE-2F21-0D2A-B8CF-3BDA57601327}"/>
          </ac:picMkLst>
        </pc:picChg>
        <pc:picChg chg="add del mod">
          <ac:chgData name="Luis Schrader" userId="f68a596d8f7a078c" providerId="Windows Live" clId="Web-{3E37A888-3B3B-41D4-97B6-C5446191EE6B}" dt="2023-06-15T18:59:57.661" v="67"/>
          <ac:picMkLst>
            <pc:docMk/>
            <pc:sldMk cId="1381178219" sldId="267"/>
            <ac:picMk id="6" creationId="{AEA6DCBB-A209-DD83-7691-BC7EEF59AFE9}"/>
          </ac:picMkLst>
        </pc:picChg>
        <pc:picChg chg="add del mod">
          <ac:chgData name="Luis Schrader" userId="f68a596d8f7a078c" providerId="Windows Live" clId="Web-{3E37A888-3B3B-41D4-97B6-C5446191EE6B}" dt="2023-06-15T18:59:20.316" v="52"/>
          <ac:picMkLst>
            <pc:docMk/>
            <pc:sldMk cId="1381178219" sldId="267"/>
            <ac:picMk id="7" creationId="{185E8117-1184-D18B-F52D-50D5E278FD4A}"/>
          </ac:picMkLst>
        </pc:picChg>
        <pc:picChg chg="add mod ord">
          <ac:chgData name="Luis Schrader" userId="f68a596d8f7a078c" providerId="Windows Live" clId="Web-{3E37A888-3B3B-41D4-97B6-C5446191EE6B}" dt="2023-06-15T19:33:20.306" v="122" actId="1076"/>
          <ac:picMkLst>
            <pc:docMk/>
            <pc:sldMk cId="1381178219" sldId="267"/>
            <ac:picMk id="8" creationId="{2898D7A5-4348-3754-ECDA-3D68D5995A1F}"/>
          </ac:picMkLst>
        </pc:picChg>
      </pc:sldChg>
      <pc:sldChg chg="addSp delSp modSp addAnim">
        <pc:chgData name="Luis Schrader" userId="f68a596d8f7a078c" providerId="Windows Live" clId="Web-{3E37A888-3B3B-41D4-97B6-C5446191EE6B}" dt="2023-06-15T19:34:12.729" v="133" actId="14100"/>
        <pc:sldMkLst>
          <pc:docMk/>
          <pc:sldMk cId="3190127640" sldId="268"/>
        </pc:sldMkLst>
        <pc:spChg chg="mod">
          <ac:chgData name="Luis Schrader" userId="f68a596d8f7a078c" providerId="Windows Live" clId="Web-{3E37A888-3B3B-41D4-97B6-C5446191EE6B}" dt="2023-06-15T18:57:43.654" v="33" actId="20577"/>
          <ac:spMkLst>
            <pc:docMk/>
            <pc:sldMk cId="3190127640" sldId="268"/>
            <ac:spMk id="3" creationId="{7EFA0D43-D4F5-A8AC-CB6E-F099CE346397}"/>
          </ac:spMkLst>
        </pc:spChg>
        <pc:spChg chg="add mod">
          <ac:chgData name="Luis Schrader" userId="f68a596d8f7a078c" providerId="Windows Live" clId="Web-{3E37A888-3B3B-41D4-97B6-C5446191EE6B}" dt="2023-06-15T19:34:12.729" v="133" actId="14100"/>
          <ac:spMkLst>
            <pc:docMk/>
            <pc:sldMk cId="3190127640" sldId="268"/>
            <ac:spMk id="8" creationId="{F88FECEC-8152-32EB-69A3-0201341B17B0}"/>
          </ac:spMkLst>
        </pc:spChg>
        <pc:picChg chg="add mod">
          <ac:chgData name="Luis Schrader" userId="f68a596d8f7a078c" providerId="Windows Live" clId="Web-{3E37A888-3B3B-41D4-97B6-C5446191EE6B}" dt="2023-06-15T19:34:05.917" v="130" actId="1076"/>
          <ac:picMkLst>
            <pc:docMk/>
            <pc:sldMk cId="3190127640" sldId="268"/>
            <ac:picMk id="4" creationId="{A45854B0-7276-BD3F-9F6F-2A710D4871A9}"/>
          </ac:picMkLst>
        </pc:picChg>
        <pc:picChg chg="add del">
          <ac:chgData name="Luis Schrader" userId="f68a596d8f7a078c" providerId="Windows Live" clId="Web-{3E37A888-3B3B-41D4-97B6-C5446191EE6B}" dt="2023-06-15T19:00:15.522" v="72"/>
          <ac:picMkLst>
            <pc:docMk/>
            <pc:sldMk cId="3190127640" sldId="268"/>
            <ac:picMk id="6" creationId="{141C0116-26ED-B24B-7659-7E1F2627F16C}"/>
          </ac:picMkLst>
        </pc:picChg>
        <pc:picChg chg="add mod ord">
          <ac:chgData name="Luis Schrader" userId="f68a596d8f7a078c" providerId="Windows Live" clId="Web-{3E37A888-3B3B-41D4-97B6-C5446191EE6B}" dt="2023-06-15T19:00:14.491" v="71"/>
          <ac:picMkLst>
            <pc:docMk/>
            <pc:sldMk cId="3190127640" sldId="268"/>
            <ac:picMk id="7" creationId="{BF57EA56-4AC8-4180-BEAC-54D4F20703B0}"/>
          </ac:picMkLst>
        </pc:picChg>
      </pc:sldChg>
      <pc:sldChg chg="modSp">
        <pc:chgData name="Luis Schrader" userId="f68a596d8f7a078c" providerId="Windows Live" clId="Web-{3E37A888-3B3B-41D4-97B6-C5446191EE6B}" dt="2023-06-15T18:57:08.980" v="23" actId="20577"/>
        <pc:sldMkLst>
          <pc:docMk/>
          <pc:sldMk cId="1992146320" sldId="269"/>
        </pc:sldMkLst>
        <pc:spChg chg="mod">
          <ac:chgData name="Luis Schrader" userId="f68a596d8f7a078c" providerId="Windows Live" clId="Web-{3E37A888-3B3B-41D4-97B6-C5446191EE6B}" dt="2023-06-15T18:57:08.980" v="23" actId="20577"/>
          <ac:spMkLst>
            <pc:docMk/>
            <pc:sldMk cId="1992146320" sldId="269"/>
            <ac:spMk id="3" creationId="{7EFA0D43-D4F5-A8AC-CB6E-F099CE346397}"/>
          </ac:spMkLst>
        </pc:spChg>
      </pc:sldChg>
      <pc:sldChg chg="modSp">
        <pc:chgData name="Luis Schrader" userId="f68a596d8f7a078c" providerId="Windows Live" clId="Web-{3E37A888-3B3B-41D4-97B6-C5446191EE6B}" dt="2023-06-15T18:58:00.780" v="35" actId="20577"/>
        <pc:sldMkLst>
          <pc:docMk/>
          <pc:sldMk cId="4076023400" sldId="270"/>
        </pc:sldMkLst>
        <pc:spChg chg="mod">
          <ac:chgData name="Luis Schrader" userId="f68a596d8f7a078c" providerId="Windows Live" clId="Web-{3E37A888-3B3B-41D4-97B6-C5446191EE6B}" dt="2023-06-15T18:58:00.780" v="35" actId="20577"/>
          <ac:spMkLst>
            <pc:docMk/>
            <pc:sldMk cId="4076023400" sldId="270"/>
            <ac:spMk id="3" creationId="{7EFA0D43-D4F5-A8AC-CB6E-F099CE346397}"/>
          </ac:spMkLst>
        </pc:spChg>
      </pc:sldChg>
      <pc:sldChg chg="modSp">
        <pc:chgData name="Luis Schrader" userId="f68a596d8f7a078c" providerId="Windows Live" clId="Web-{3E37A888-3B3B-41D4-97B6-C5446191EE6B}" dt="2023-06-15T18:57:14.621" v="25" actId="20577"/>
        <pc:sldMkLst>
          <pc:docMk/>
          <pc:sldMk cId="520479804" sldId="271"/>
        </pc:sldMkLst>
        <pc:spChg chg="mod">
          <ac:chgData name="Luis Schrader" userId="f68a596d8f7a078c" providerId="Windows Live" clId="Web-{3E37A888-3B3B-41D4-97B6-C5446191EE6B}" dt="2023-06-15T18:57:14.621" v="25" actId="20577"/>
          <ac:spMkLst>
            <pc:docMk/>
            <pc:sldMk cId="520479804" sldId="271"/>
            <ac:spMk id="3" creationId="{7EFA0D43-D4F5-A8AC-CB6E-F099CE346397}"/>
          </ac:spMkLst>
        </pc:spChg>
      </pc:sldChg>
      <pc:sldChg chg="addSp delSp modSp addAnim delAnim">
        <pc:chgData name="Luis Schrader" userId="f68a596d8f7a078c" providerId="Windows Live" clId="Web-{3E37A888-3B3B-41D4-97B6-C5446191EE6B}" dt="2023-06-15T19:41:46.055" v="155" actId="14100"/>
        <pc:sldMkLst>
          <pc:docMk/>
          <pc:sldMk cId="3975939041" sldId="273"/>
        </pc:sldMkLst>
        <pc:spChg chg="mod">
          <ac:chgData name="Luis Schrader" userId="f68a596d8f7a078c" providerId="Windows Live" clId="Web-{3E37A888-3B3B-41D4-97B6-C5446191EE6B}" dt="2023-06-15T18:57:18.215" v="26" actId="20577"/>
          <ac:spMkLst>
            <pc:docMk/>
            <pc:sldMk cId="3975939041" sldId="273"/>
            <ac:spMk id="3" creationId="{7EFA0D43-D4F5-A8AC-CB6E-F099CE346397}"/>
          </ac:spMkLst>
        </pc:spChg>
        <pc:spChg chg="add del mod">
          <ac:chgData name="Luis Schrader" userId="f68a596d8f7a078c" providerId="Windows Live" clId="Web-{3E37A888-3B3B-41D4-97B6-C5446191EE6B}" dt="2023-06-15T19:41:18.851" v="152"/>
          <ac:spMkLst>
            <pc:docMk/>
            <pc:sldMk cId="3975939041" sldId="273"/>
            <ac:spMk id="8" creationId="{DCE791D7-1CFF-64B0-1017-27915D3EA3E7}"/>
          </ac:spMkLst>
        </pc:spChg>
        <pc:spChg chg="add mod">
          <ac:chgData name="Luis Schrader" userId="f68a596d8f7a078c" providerId="Windows Live" clId="Web-{3E37A888-3B3B-41D4-97B6-C5446191EE6B}" dt="2023-06-15T19:41:46.055" v="155" actId="14100"/>
          <ac:spMkLst>
            <pc:docMk/>
            <pc:sldMk cId="3975939041" sldId="273"/>
            <ac:spMk id="10" creationId="{E8670616-4FE9-A239-F2C5-59DA3030D40E}"/>
          </ac:spMkLst>
        </pc:spChg>
        <pc:picChg chg="add mod">
          <ac:chgData name="Luis Schrader" userId="f68a596d8f7a078c" providerId="Windows Live" clId="Web-{3E37A888-3B3B-41D4-97B6-C5446191EE6B}" dt="2023-06-15T19:40:48.397" v="147" actId="1076"/>
          <ac:picMkLst>
            <pc:docMk/>
            <pc:sldMk cId="3975939041" sldId="273"/>
            <ac:picMk id="4" creationId="{544E11A7-12F7-42AA-C721-C5FE067F4D77}"/>
          </ac:picMkLst>
        </pc:picChg>
        <pc:picChg chg="add del">
          <ac:chgData name="Luis Schrader" userId="f68a596d8f7a078c" providerId="Windows Live" clId="Web-{3E37A888-3B3B-41D4-97B6-C5446191EE6B}" dt="2023-06-15T19:00:48.524" v="78"/>
          <ac:picMkLst>
            <pc:docMk/>
            <pc:sldMk cId="3975939041" sldId="273"/>
            <ac:picMk id="6" creationId="{BA6AC683-23D6-F6D1-DCC5-4D3817CFBE27}"/>
          </ac:picMkLst>
        </pc:picChg>
        <pc:picChg chg="add mod ord">
          <ac:chgData name="Luis Schrader" userId="f68a596d8f7a078c" providerId="Windows Live" clId="Web-{3E37A888-3B3B-41D4-97B6-C5446191EE6B}" dt="2023-06-15T19:00:47.446" v="77" actId="14100"/>
          <ac:picMkLst>
            <pc:docMk/>
            <pc:sldMk cId="3975939041" sldId="273"/>
            <ac:picMk id="7" creationId="{2F0B5C54-1062-B9D1-1C73-70982DCBBEC7}"/>
          </ac:picMkLst>
        </pc:picChg>
      </pc:sldChg>
      <pc:sldChg chg="addSp delSp addAnim delAnim">
        <pc:chgData name="Luis Schrader" userId="f68a596d8f7a078c" providerId="Windows Live" clId="Web-{3E37A888-3B3B-41D4-97B6-C5446191EE6B}" dt="2023-06-15T19:41:09.523" v="149"/>
        <pc:sldMkLst>
          <pc:docMk/>
          <pc:sldMk cId="2761544775" sldId="274"/>
        </pc:sldMkLst>
        <pc:spChg chg="add del">
          <ac:chgData name="Luis Schrader" userId="f68a596d8f7a078c" providerId="Windows Live" clId="Web-{3E37A888-3B3B-41D4-97B6-C5446191EE6B}" dt="2023-06-15T19:41:09.523" v="149"/>
          <ac:spMkLst>
            <pc:docMk/>
            <pc:sldMk cId="2761544775" sldId="274"/>
            <ac:spMk id="6" creationId="{53DDF7BD-16F2-E54D-E0A4-64B4E2EE868D}"/>
          </ac:spMkLst>
        </pc:spChg>
      </pc:sldChg>
      <pc:sldChg chg="del">
        <pc:chgData name="Luis Schrader" userId="f68a596d8f7a078c" providerId="Windows Live" clId="Web-{3E37A888-3B3B-41D4-97B6-C5446191EE6B}" dt="2023-06-15T18:58:20.953" v="42"/>
        <pc:sldMkLst>
          <pc:docMk/>
          <pc:sldMk cId="3803664969" sldId="276"/>
        </pc:sldMkLst>
      </pc:sldChg>
      <pc:sldChg chg="addSp delSp modSp add replId addAnim delAnim">
        <pc:chgData name="Luis Schrader" userId="f68a596d8f7a078c" providerId="Windows Live" clId="Web-{3E37A888-3B3B-41D4-97B6-C5446191EE6B}" dt="2023-06-15T19:32:36.851" v="110" actId="1076"/>
        <pc:sldMkLst>
          <pc:docMk/>
          <pc:sldMk cId="215172408" sldId="285"/>
        </pc:sldMkLst>
        <pc:spChg chg="mod">
          <ac:chgData name="Luis Schrader" userId="f68a596d8f7a078c" providerId="Windows Live" clId="Web-{3E37A888-3B3B-41D4-97B6-C5446191EE6B}" dt="2023-06-15T18:57:30.403" v="28" actId="20577"/>
          <ac:spMkLst>
            <pc:docMk/>
            <pc:sldMk cId="215172408" sldId="285"/>
            <ac:spMk id="3" creationId="{7EFA0D43-D4F5-A8AC-CB6E-F099CE346397}"/>
          </ac:spMkLst>
        </pc:spChg>
        <pc:spChg chg="add mod">
          <ac:chgData name="Luis Schrader" userId="f68a596d8f7a078c" providerId="Windows Live" clId="Web-{3E37A888-3B3B-41D4-97B6-C5446191EE6B}" dt="2023-06-15T19:32:36.851" v="110" actId="1076"/>
          <ac:spMkLst>
            <pc:docMk/>
            <pc:sldMk cId="215172408" sldId="285"/>
            <ac:spMk id="8" creationId="{FE259685-E8AC-138B-75BD-0D8708BC8100}"/>
          </ac:spMkLst>
        </pc:spChg>
        <pc:spChg chg="del">
          <ac:chgData name="Luis Schrader" userId="f68a596d8f7a078c" providerId="Windows Live" clId="Web-{3E37A888-3B3B-41D4-97B6-C5446191EE6B}" dt="2023-06-15T18:56:44.698" v="8"/>
          <ac:spMkLst>
            <pc:docMk/>
            <pc:sldMk cId="215172408" sldId="285"/>
            <ac:spMk id="10" creationId="{AC22F0B3-DD90-C472-2187-D570638D6919}"/>
          </ac:spMkLst>
        </pc:spChg>
        <pc:picChg chg="add mod">
          <ac:chgData name="Luis Schrader" userId="f68a596d8f7a078c" providerId="Windows Live" clId="Web-{3E37A888-3B3B-41D4-97B6-C5446191EE6B}" dt="2023-06-15T18:56:49.542" v="10" actId="1076"/>
          <ac:picMkLst>
            <pc:docMk/>
            <pc:sldMk cId="215172408" sldId="285"/>
            <ac:picMk id="4" creationId="{C92D8334-6D33-474C-DFD4-10AD8049C360}"/>
          </ac:picMkLst>
        </pc:picChg>
        <pc:picChg chg="add mod">
          <ac:chgData name="Luis Schrader" userId="f68a596d8f7a078c" providerId="Windows Live" clId="Web-{3E37A888-3B3B-41D4-97B6-C5446191EE6B}" dt="2023-06-15T19:31:48.037" v="102" actId="1076"/>
          <ac:picMkLst>
            <pc:docMk/>
            <pc:sldMk cId="215172408" sldId="285"/>
            <ac:picMk id="6" creationId="{BBF4B6BB-AC31-D2FA-FCE8-51A78F8B6BCE}"/>
          </ac:picMkLst>
        </pc:picChg>
        <pc:picChg chg="del">
          <ac:chgData name="Luis Schrader" userId="f68a596d8f7a078c" providerId="Windows Live" clId="Web-{3E37A888-3B3B-41D4-97B6-C5446191EE6B}" dt="2023-06-15T18:56:44.307" v="7"/>
          <ac:picMkLst>
            <pc:docMk/>
            <pc:sldMk cId="215172408" sldId="285"/>
            <ac:picMk id="7" creationId="{366E876D-302D-2FF5-B1AC-BA6D031915F5}"/>
          </ac:picMkLst>
        </pc:picChg>
        <pc:picChg chg="del">
          <ac:chgData name="Luis Schrader" userId="f68a596d8f7a078c" providerId="Windows Live" clId="Web-{3E37A888-3B3B-41D4-97B6-C5446191EE6B}" dt="2023-06-15T18:56:38.025" v="5"/>
          <ac:picMkLst>
            <pc:docMk/>
            <pc:sldMk cId="215172408" sldId="285"/>
            <ac:picMk id="8" creationId="{C3A58F48-2E97-3319-0F66-8247914B5042}"/>
          </ac:picMkLst>
        </pc:picChg>
      </pc:sldChg>
      <pc:sldChg chg="addSp delSp modSp add replId addAnim delAnim">
        <pc:chgData name="Luis Schrader" userId="f68a596d8f7a078c" providerId="Windows Live" clId="Web-{3E37A888-3B3B-41D4-97B6-C5446191EE6B}" dt="2023-06-15T19:34:48.293" v="142"/>
        <pc:sldMkLst>
          <pc:docMk/>
          <pc:sldMk cId="623985633" sldId="286"/>
        </pc:sldMkLst>
        <pc:spChg chg="mod">
          <ac:chgData name="Luis Schrader" userId="f68a596d8f7a078c" providerId="Windows Live" clId="Web-{3E37A888-3B3B-41D4-97B6-C5446191EE6B}" dt="2023-06-15T18:57:03.386" v="16" actId="20577"/>
          <ac:spMkLst>
            <pc:docMk/>
            <pc:sldMk cId="623985633" sldId="286"/>
            <ac:spMk id="3" creationId="{7EFA0D43-D4F5-A8AC-CB6E-F099CE346397}"/>
          </ac:spMkLst>
        </pc:spChg>
        <pc:spChg chg="add del">
          <ac:chgData name="Luis Schrader" userId="f68a596d8f7a078c" providerId="Windows Live" clId="Web-{3E37A888-3B3B-41D4-97B6-C5446191EE6B}" dt="2023-06-15T19:34:48.293" v="142"/>
          <ac:spMkLst>
            <pc:docMk/>
            <pc:sldMk cId="623985633" sldId="286"/>
            <ac:spMk id="7" creationId="{9231B783-0500-68A6-027F-F6AF4DD227AD}"/>
          </ac:spMkLst>
        </pc:spChg>
        <pc:spChg chg="del">
          <ac:chgData name="Luis Schrader" userId="f68a596d8f7a078c" providerId="Windows Live" clId="Web-{3E37A888-3B3B-41D4-97B6-C5446191EE6B}" dt="2023-06-15T18:57:05.871" v="21"/>
          <ac:spMkLst>
            <pc:docMk/>
            <pc:sldMk cId="623985633" sldId="286"/>
            <ac:spMk id="13" creationId="{0B96A738-50CB-9D50-93B5-12C2C631ADCE}"/>
          </ac:spMkLst>
        </pc:spChg>
        <pc:spChg chg="del">
          <ac:chgData name="Luis Schrader" userId="f68a596d8f7a078c" providerId="Windows Live" clId="Web-{3E37A888-3B3B-41D4-97B6-C5446191EE6B}" dt="2023-06-15T18:57:05.871" v="20"/>
          <ac:spMkLst>
            <pc:docMk/>
            <pc:sldMk cId="623985633" sldId="286"/>
            <ac:spMk id="15" creationId="{9BFA2DA3-EE8C-37A1-BA24-A14412EC27A9}"/>
          </ac:spMkLst>
        </pc:spChg>
        <pc:spChg chg="del">
          <ac:chgData name="Luis Schrader" userId="f68a596d8f7a078c" providerId="Windows Live" clId="Web-{3E37A888-3B3B-41D4-97B6-C5446191EE6B}" dt="2023-06-15T18:57:05.871" v="19"/>
          <ac:spMkLst>
            <pc:docMk/>
            <pc:sldMk cId="623985633" sldId="286"/>
            <ac:spMk id="17" creationId="{34C6FA8B-E12B-40A1-EEC4-6552F020DEFD}"/>
          </ac:spMkLst>
        </pc:spChg>
        <pc:picChg chg="add mod">
          <ac:chgData name="Luis Schrader" userId="f68a596d8f7a078c" providerId="Windows Live" clId="Web-{3E37A888-3B3B-41D4-97B6-C5446191EE6B}" dt="2023-06-15T19:34:38.199" v="140" actId="14100"/>
          <ac:picMkLst>
            <pc:docMk/>
            <pc:sldMk cId="623985633" sldId="286"/>
            <ac:picMk id="4" creationId="{9F200D53-ED29-0EDF-7761-4C07317F10DF}"/>
          </ac:picMkLst>
        </pc:picChg>
        <pc:picChg chg="del">
          <ac:chgData name="Luis Schrader" userId="f68a596d8f7a078c" providerId="Windows Live" clId="Web-{3E37A888-3B3B-41D4-97B6-C5446191EE6B}" dt="2023-06-15T18:57:03.824" v="18"/>
          <ac:picMkLst>
            <pc:docMk/>
            <pc:sldMk cId="623985633" sldId="286"/>
            <ac:picMk id="6" creationId="{692A2974-AA68-AF74-5485-D051C3A719D3}"/>
          </ac:picMkLst>
        </pc:picChg>
        <pc:picChg chg="add del">
          <ac:chgData name="Luis Schrader" userId="f68a596d8f7a078c" providerId="Windows Live" clId="Web-{3E37A888-3B3B-41D4-97B6-C5446191EE6B}" dt="2023-06-15T18:58:16.343" v="41"/>
          <ac:picMkLst>
            <pc:docMk/>
            <pc:sldMk cId="623985633" sldId="286"/>
            <ac:picMk id="7" creationId="{59EBB412-526C-DFD9-77B7-35FFD5724F30}"/>
          </ac:picMkLst>
        </pc:picChg>
        <pc:picChg chg="add mod ord">
          <ac:chgData name="Luis Schrader" userId="f68a596d8f7a078c" providerId="Windows Live" clId="Web-{3E37A888-3B3B-41D4-97B6-C5446191EE6B}" dt="2023-06-15T18:58:15.375" v="40" actId="14100"/>
          <ac:picMkLst>
            <pc:docMk/>
            <pc:sldMk cId="623985633" sldId="286"/>
            <ac:picMk id="8" creationId="{99924E42-8C15-0703-FA2A-1B6A9C280C7D}"/>
          </ac:picMkLst>
        </pc:picChg>
        <pc:picChg chg="del">
          <ac:chgData name="Luis Schrader" userId="f68a596d8f7a078c" providerId="Windows Live" clId="Web-{3E37A888-3B3B-41D4-97B6-C5446191EE6B}" dt="2023-06-15T18:57:03.433" v="17"/>
          <ac:picMkLst>
            <pc:docMk/>
            <pc:sldMk cId="623985633" sldId="286"/>
            <ac:picMk id="11" creationId="{93E39889-360B-5114-EA86-B9476D96A257}"/>
          </ac:picMkLst>
        </pc:picChg>
      </pc:sldChg>
    </pc:docChg>
  </pc:docChgLst>
  <pc:docChgLst>
    <pc:chgData name="Luis Schrader" userId="f68a596d8f7a078c" providerId="Windows Live" clId="Web-{DE2DEA41-1920-4200-B1FF-7806657791E0}"/>
    <pc:docChg chg="modSld">
      <pc:chgData name="Luis Schrader" userId="f68a596d8f7a078c" providerId="Windows Live" clId="Web-{DE2DEA41-1920-4200-B1FF-7806657791E0}" dt="2023-06-17T20:02:30.122" v="141" actId="1076"/>
      <pc:docMkLst>
        <pc:docMk/>
      </pc:docMkLst>
      <pc:sldChg chg="delSp modSp delAnim">
        <pc:chgData name="Luis Schrader" userId="f68a596d8f7a078c" providerId="Windows Live" clId="Web-{DE2DEA41-1920-4200-B1FF-7806657791E0}" dt="2023-06-17T19:54:02.986" v="122" actId="20577"/>
        <pc:sldMkLst>
          <pc:docMk/>
          <pc:sldMk cId="1210020691" sldId="260"/>
        </pc:sldMkLst>
        <pc:spChg chg="mod">
          <ac:chgData name="Luis Schrader" userId="f68a596d8f7a078c" providerId="Windows Live" clId="Web-{DE2DEA41-1920-4200-B1FF-7806657791E0}" dt="2023-06-17T19:53:57.814" v="120" actId="20577"/>
          <ac:spMkLst>
            <pc:docMk/>
            <pc:sldMk cId="1210020691" sldId="260"/>
            <ac:spMk id="3" creationId="{21262D9A-F405-9269-1672-9C485CCAD24F}"/>
          </ac:spMkLst>
        </pc:spChg>
        <pc:spChg chg="mod">
          <ac:chgData name="Luis Schrader" userId="f68a596d8f7a078c" providerId="Windows Live" clId="Web-{DE2DEA41-1920-4200-B1FF-7806657791E0}" dt="2023-06-17T19:54:02.986" v="122" actId="20577"/>
          <ac:spMkLst>
            <pc:docMk/>
            <pc:sldMk cId="1210020691" sldId="260"/>
            <ac:spMk id="5" creationId="{C1F5B457-0250-84BE-8583-231D9E6FDF56}"/>
          </ac:spMkLst>
        </pc:spChg>
        <pc:spChg chg="del">
          <ac:chgData name="Luis Schrader" userId="f68a596d8f7a078c" providerId="Windows Live" clId="Web-{DE2DEA41-1920-4200-B1FF-7806657791E0}" dt="2023-06-17T19:49:26.652" v="10"/>
          <ac:spMkLst>
            <pc:docMk/>
            <pc:sldMk cId="1210020691" sldId="260"/>
            <ac:spMk id="6" creationId="{D3954569-1F56-D03F-8A81-FE74FFD1700F}"/>
          </ac:spMkLst>
        </pc:spChg>
      </pc:sldChg>
      <pc:sldChg chg="addSp delSp modSp">
        <pc:chgData name="Luis Schrader" userId="f68a596d8f7a078c" providerId="Windows Live" clId="Web-{DE2DEA41-1920-4200-B1FF-7806657791E0}" dt="2023-06-17T20:02:08.496" v="136" actId="1076"/>
        <pc:sldMkLst>
          <pc:docMk/>
          <pc:sldMk cId="2998242578" sldId="261"/>
        </pc:sldMkLst>
        <pc:spChg chg="mod">
          <ac:chgData name="Luis Schrader" userId="f68a596d8f7a078c" providerId="Windows Live" clId="Web-{DE2DEA41-1920-4200-B1FF-7806657791E0}" dt="2023-06-17T19:49:30.839" v="11" actId="20577"/>
          <ac:spMkLst>
            <pc:docMk/>
            <pc:sldMk cId="2998242578" sldId="261"/>
            <ac:spMk id="3" creationId="{7EFA0D43-D4F5-A8AC-CB6E-F099CE346397}"/>
          </ac:spMkLst>
        </pc:spChg>
        <pc:spChg chg="add mod">
          <ac:chgData name="Luis Schrader" userId="f68a596d8f7a078c" providerId="Windows Live" clId="Web-{DE2DEA41-1920-4200-B1FF-7806657791E0}" dt="2023-06-17T19:50:32.372" v="47" actId="20577"/>
          <ac:spMkLst>
            <pc:docMk/>
            <pc:sldMk cId="2998242578" sldId="261"/>
            <ac:spMk id="7" creationId="{55599951-B46F-F75E-BAC7-38C669A21582}"/>
          </ac:spMkLst>
        </pc:spChg>
        <pc:spChg chg="add mod">
          <ac:chgData name="Luis Schrader" userId="f68a596d8f7a078c" providerId="Windows Live" clId="Web-{DE2DEA41-1920-4200-B1FF-7806657791E0}" dt="2023-06-17T19:50:49.966" v="52" actId="20577"/>
          <ac:spMkLst>
            <pc:docMk/>
            <pc:sldMk cId="2998242578" sldId="261"/>
            <ac:spMk id="8" creationId="{6EE4D2CF-EA6A-C08A-9808-08465B9A115A}"/>
          </ac:spMkLst>
        </pc:spChg>
        <pc:picChg chg="del">
          <ac:chgData name="Luis Schrader" userId="f68a596d8f7a078c" providerId="Windows Live" clId="Web-{DE2DEA41-1920-4200-B1FF-7806657791E0}" dt="2023-06-17T20:01:56.621" v="133"/>
          <ac:picMkLst>
            <pc:docMk/>
            <pc:sldMk cId="2998242578" sldId="261"/>
            <ac:picMk id="6" creationId="{98AFA75B-0493-8603-1208-DB6FD31C1150}"/>
          </ac:picMkLst>
        </pc:picChg>
        <pc:picChg chg="add mod">
          <ac:chgData name="Luis Schrader" userId="f68a596d8f7a078c" providerId="Windows Live" clId="Web-{DE2DEA41-1920-4200-B1FF-7806657791E0}" dt="2023-06-17T20:02:08.496" v="136" actId="1076"/>
          <ac:picMkLst>
            <pc:docMk/>
            <pc:sldMk cId="2998242578" sldId="261"/>
            <ac:picMk id="9" creationId="{E51D9D09-BFEF-0DBC-CFA4-5432B2F078A6}"/>
          </ac:picMkLst>
        </pc:picChg>
      </pc:sldChg>
      <pc:sldChg chg="addSp delSp modSp">
        <pc:chgData name="Luis Schrader" userId="f68a596d8f7a078c" providerId="Windows Live" clId="Web-{DE2DEA41-1920-4200-B1FF-7806657791E0}" dt="2023-06-17T20:02:30.122" v="141" actId="1076"/>
        <pc:sldMkLst>
          <pc:docMk/>
          <pc:sldMk cId="3814045433" sldId="262"/>
        </pc:sldMkLst>
        <pc:spChg chg="mod">
          <ac:chgData name="Luis Schrader" userId="f68a596d8f7a078c" providerId="Windows Live" clId="Web-{DE2DEA41-1920-4200-B1FF-7806657791E0}" dt="2023-06-17T19:51:59.327" v="92" actId="20577"/>
          <ac:spMkLst>
            <pc:docMk/>
            <pc:sldMk cId="3814045433" sldId="262"/>
            <ac:spMk id="3" creationId="{7EFA0D43-D4F5-A8AC-CB6E-F099CE346397}"/>
          </ac:spMkLst>
        </pc:spChg>
        <pc:spChg chg="add mod">
          <ac:chgData name="Luis Schrader" userId="f68a596d8f7a078c" providerId="Windows Live" clId="Web-{DE2DEA41-1920-4200-B1FF-7806657791E0}" dt="2023-06-17T19:51:14.060" v="57" actId="1076"/>
          <ac:spMkLst>
            <pc:docMk/>
            <pc:sldMk cId="3814045433" sldId="262"/>
            <ac:spMk id="8" creationId="{B3C1F2FA-62BE-C6FD-EFF7-F1FCA46B228A}"/>
          </ac:spMkLst>
        </pc:spChg>
        <pc:spChg chg="add mod">
          <ac:chgData name="Luis Schrader" userId="f68a596d8f7a078c" providerId="Windows Live" clId="Web-{DE2DEA41-1920-4200-B1FF-7806657791E0}" dt="2023-06-17T19:51:14.060" v="58" actId="1076"/>
          <ac:spMkLst>
            <pc:docMk/>
            <pc:sldMk cId="3814045433" sldId="262"/>
            <ac:spMk id="10" creationId="{74B459F5-5553-456E-D4AE-7A1BA7F53133}"/>
          </ac:spMkLst>
        </pc:spChg>
        <pc:picChg chg="del">
          <ac:chgData name="Luis Schrader" userId="f68a596d8f7a078c" providerId="Windows Live" clId="Web-{DE2DEA41-1920-4200-B1FF-7806657791E0}" dt="2023-06-17T20:02:11.918" v="137"/>
          <ac:picMkLst>
            <pc:docMk/>
            <pc:sldMk cId="3814045433" sldId="262"/>
            <ac:picMk id="6" creationId="{4780985B-BDCA-43B7-5C66-467807115530}"/>
          </ac:picMkLst>
        </pc:picChg>
        <pc:picChg chg="add mod">
          <ac:chgData name="Luis Schrader" userId="f68a596d8f7a078c" providerId="Windows Live" clId="Web-{DE2DEA41-1920-4200-B1FF-7806657791E0}" dt="2023-06-17T20:02:30.122" v="141" actId="1076"/>
          <ac:picMkLst>
            <pc:docMk/>
            <pc:sldMk cId="3814045433" sldId="262"/>
            <ac:picMk id="11" creationId="{F934ADAE-CF21-D5D2-BC09-42666AA6DE10}"/>
          </ac:picMkLst>
        </pc:picChg>
      </pc:sldChg>
      <pc:sldChg chg="addSp delSp modSp">
        <pc:chgData name="Luis Schrader" userId="f68a596d8f7a078c" providerId="Windows Live" clId="Web-{DE2DEA41-1920-4200-B1FF-7806657791E0}" dt="2023-06-17T19:52:04.733" v="93" actId="20577"/>
        <pc:sldMkLst>
          <pc:docMk/>
          <pc:sldMk cId="2043046007" sldId="263"/>
        </pc:sldMkLst>
        <pc:spChg chg="mod">
          <ac:chgData name="Luis Schrader" userId="f68a596d8f7a078c" providerId="Windows Live" clId="Web-{DE2DEA41-1920-4200-B1FF-7806657791E0}" dt="2023-06-17T19:52:04.733" v="93" actId="20577"/>
          <ac:spMkLst>
            <pc:docMk/>
            <pc:sldMk cId="2043046007" sldId="263"/>
            <ac:spMk id="3" creationId="{7EFA0D43-D4F5-A8AC-CB6E-F099CE346397}"/>
          </ac:spMkLst>
        </pc:spChg>
        <pc:spChg chg="add del">
          <ac:chgData name="Luis Schrader" userId="f68a596d8f7a078c" providerId="Windows Live" clId="Web-{DE2DEA41-1920-4200-B1FF-7806657791E0}" dt="2023-06-17T19:51:23.388" v="63"/>
          <ac:spMkLst>
            <pc:docMk/>
            <pc:sldMk cId="2043046007" sldId="263"/>
            <ac:spMk id="6" creationId="{DBC24EAF-6E40-7FB8-FF7E-EAE92CF828F6}"/>
          </ac:spMkLst>
        </pc:spChg>
        <pc:spChg chg="add del">
          <ac:chgData name="Luis Schrader" userId="f68a596d8f7a078c" providerId="Windows Live" clId="Web-{DE2DEA41-1920-4200-B1FF-7806657791E0}" dt="2023-06-17T19:51:23.388" v="64"/>
          <ac:spMkLst>
            <pc:docMk/>
            <pc:sldMk cId="2043046007" sldId="263"/>
            <ac:spMk id="13" creationId="{50FD6628-ADCB-452E-1633-83EABFD9A8B8}"/>
          </ac:spMkLst>
        </pc:spChg>
      </pc:sldChg>
      <pc:sldChg chg="addSp modSp">
        <pc:chgData name="Luis Schrader" userId="f68a596d8f7a078c" providerId="Windows Live" clId="Web-{DE2DEA41-1920-4200-B1FF-7806657791E0}" dt="2023-06-17T19:52:08.499" v="94" actId="20577"/>
        <pc:sldMkLst>
          <pc:docMk/>
          <pc:sldMk cId="2510336842" sldId="264"/>
        </pc:sldMkLst>
        <pc:spChg chg="mod">
          <ac:chgData name="Luis Schrader" userId="f68a596d8f7a078c" providerId="Windows Live" clId="Web-{DE2DEA41-1920-4200-B1FF-7806657791E0}" dt="2023-06-17T19:52:08.499" v="94" actId="20577"/>
          <ac:spMkLst>
            <pc:docMk/>
            <pc:sldMk cId="2510336842" sldId="264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27.029" v="65"/>
          <ac:spMkLst>
            <pc:docMk/>
            <pc:sldMk cId="2510336842" sldId="264"/>
            <ac:spMk id="6" creationId="{AC73AF9F-6D36-22CD-83AE-98A09F664DD5}"/>
          </ac:spMkLst>
        </pc:spChg>
        <pc:spChg chg="add">
          <ac:chgData name="Luis Schrader" userId="f68a596d8f7a078c" providerId="Windows Live" clId="Web-{DE2DEA41-1920-4200-B1FF-7806657791E0}" dt="2023-06-17T19:51:27.045" v="66"/>
          <ac:spMkLst>
            <pc:docMk/>
            <pc:sldMk cId="2510336842" sldId="264"/>
            <ac:spMk id="11" creationId="{1B659975-6E3F-5CDB-DC7A-DDC276BC786E}"/>
          </ac:spMkLst>
        </pc:spChg>
      </pc:sldChg>
      <pc:sldChg chg="addSp modSp">
        <pc:chgData name="Luis Schrader" userId="f68a596d8f7a078c" providerId="Windows Live" clId="Web-{DE2DEA41-1920-4200-B1FF-7806657791E0}" dt="2023-06-17T19:52:18.077" v="96" actId="20577"/>
        <pc:sldMkLst>
          <pc:docMk/>
          <pc:sldMk cId="506114934" sldId="266"/>
        </pc:sldMkLst>
        <pc:spChg chg="mod">
          <ac:chgData name="Luis Schrader" userId="f68a596d8f7a078c" providerId="Windows Live" clId="Web-{DE2DEA41-1920-4200-B1FF-7806657791E0}" dt="2023-06-17T19:52:18.077" v="96" actId="20577"/>
          <ac:spMkLst>
            <pc:docMk/>
            <pc:sldMk cId="506114934" sldId="266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34.061" v="69"/>
          <ac:spMkLst>
            <pc:docMk/>
            <pc:sldMk cId="506114934" sldId="266"/>
            <ac:spMk id="9" creationId="{BD47A4AC-0216-CDA7-F2BA-4983618D6110}"/>
          </ac:spMkLst>
        </pc:spChg>
        <pc:spChg chg="add">
          <ac:chgData name="Luis Schrader" userId="f68a596d8f7a078c" providerId="Windows Live" clId="Web-{DE2DEA41-1920-4200-B1FF-7806657791E0}" dt="2023-06-17T19:51:34.076" v="70"/>
          <ac:spMkLst>
            <pc:docMk/>
            <pc:sldMk cId="506114934" sldId="266"/>
            <ac:spMk id="11" creationId="{7AAE0531-8825-412F-ADFC-C8BB5C8E064A}"/>
          </ac:spMkLst>
        </pc:spChg>
      </pc:sldChg>
      <pc:sldChg chg="addSp modSp">
        <pc:chgData name="Luis Schrader" userId="f68a596d8f7a078c" providerId="Windows Live" clId="Web-{DE2DEA41-1920-4200-B1FF-7806657791E0}" dt="2023-06-17T19:52:20.749" v="97" actId="20577"/>
        <pc:sldMkLst>
          <pc:docMk/>
          <pc:sldMk cId="1381178219" sldId="267"/>
        </pc:sldMkLst>
        <pc:spChg chg="mod">
          <ac:chgData name="Luis Schrader" userId="f68a596d8f7a078c" providerId="Windows Live" clId="Web-{DE2DEA41-1920-4200-B1FF-7806657791E0}" dt="2023-06-17T19:52:20.749" v="97" actId="20577"/>
          <ac:spMkLst>
            <pc:docMk/>
            <pc:sldMk cId="1381178219" sldId="267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35.576" v="71"/>
          <ac:spMkLst>
            <pc:docMk/>
            <pc:sldMk cId="1381178219" sldId="267"/>
            <ac:spMk id="7" creationId="{56D347DE-0B4E-C3DF-7BBC-344461EF5564}"/>
          </ac:spMkLst>
        </pc:spChg>
        <pc:spChg chg="add">
          <ac:chgData name="Luis Schrader" userId="f68a596d8f7a078c" providerId="Windows Live" clId="Web-{DE2DEA41-1920-4200-B1FF-7806657791E0}" dt="2023-06-17T19:51:35.592" v="72"/>
          <ac:spMkLst>
            <pc:docMk/>
            <pc:sldMk cId="1381178219" sldId="267"/>
            <ac:spMk id="11" creationId="{E82E7C1A-6B93-F691-CAB0-515C545C375A}"/>
          </ac:spMkLst>
        </pc:spChg>
      </pc:sldChg>
      <pc:sldChg chg="addSp modSp">
        <pc:chgData name="Luis Schrader" userId="f68a596d8f7a078c" providerId="Windows Live" clId="Web-{DE2DEA41-1920-4200-B1FF-7806657791E0}" dt="2023-06-17T19:52:24.155" v="98" actId="20577"/>
        <pc:sldMkLst>
          <pc:docMk/>
          <pc:sldMk cId="3190127640" sldId="268"/>
        </pc:sldMkLst>
        <pc:spChg chg="mod">
          <ac:chgData name="Luis Schrader" userId="f68a596d8f7a078c" providerId="Windows Live" clId="Web-{DE2DEA41-1920-4200-B1FF-7806657791E0}" dt="2023-06-17T19:52:24.155" v="98" actId="20577"/>
          <ac:spMkLst>
            <pc:docMk/>
            <pc:sldMk cId="3190127640" sldId="268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37.654" v="73"/>
          <ac:spMkLst>
            <pc:docMk/>
            <pc:sldMk cId="3190127640" sldId="268"/>
            <ac:spMk id="9" creationId="{1D8B6212-7C6C-45B4-4869-ACDF9C70D5FA}"/>
          </ac:spMkLst>
        </pc:spChg>
        <pc:spChg chg="add">
          <ac:chgData name="Luis Schrader" userId="f68a596d8f7a078c" providerId="Windows Live" clId="Web-{DE2DEA41-1920-4200-B1FF-7806657791E0}" dt="2023-06-17T19:51:37.654" v="74"/>
          <ac:spMkLst>
            <pc:docMk/>
            <pc:sldMk cId="3190127640" sldId="268"/>
            <ac:spMk id="11" creationId="{BC87EFB4-A548-72D3-C884-99C7B7F73851}"/>
          </ac:spMkLst>
        </pc:spChg>
      </pc:sldChg>
      <pc:sldChg chg="addSp modSp">
        <pc:chgData name="Luis Schrader" userId="f68a596d8f7a078c" providerId="Windows Live" clId="Web-{DE2DEA41-1920-4200-B1FF-7806657791E0}" dt="2023-06-17T19:53:24.938" v="110" actId="20577"/>
        <pc:sldMkLst>
          <pc:docMk/>
          <pc:sldMk cId="1992146320" sldId="269"/>
        </pc:sldMkLst>
        <pc:spChg chg="mod">
          <ac:chgData name="Luis Schrader" userId="f68a596d8f7a078c" providerId="Windows Live" clId="Web-{DE2DEA41-1920-4200-B1FF-7806657791E0}" dt="2023-06-17T19:53:24.938" v="110" actId="20577"/>
          <ac:spMkLst>
            <pc:docMk/>
            <pc:sldMk cId="1992146320" sldId="269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47.467" v="83"/>
          <ac:spMkLst>
            <pc:docMk/>
            <pc:sldMk cId="1992146320" sldId="269"/>
            <ac:spMk id="6" creationId="{4F57DE79-5261-BCD9-59A3-5936E3C4B231}"/>
          </ac:spMkLst>
        </pc:spChg>
        <pc:spChg chg="add">
          <ac:chgData name="Luis Schrader" userId="f68a596d8f7a078c" providerId="Windows Live" clId="Web-{DE2DEA41-1920-4200-B1FF-7806657791E0}" dt="2023-06-17T19:51:47.467" v="84"/>
          <ac:spMkLst>
            <pc:docMk/>
            <pc:sldMk cId="1992146320" sldId="269"/>
            <ac:spMk id="10" creationId="{DC5287FA-CD8B-4D6C-69CD-DB0369D81D14}"/>
          </ac:spMkLst>
        </pc:spChg>
      </pc:sldChg>
      <pc:sldChg chg="addSp modSp">
        <pc:chgData name="Luis Schrader" userId="f68a596d8f7a078c" providerId="Windows Live" clId="Web-{DE2DEA41-1920-4200-B1FF-7806657791E0}" dt="2023-06-17T19:52:28.796" v="99" actId="20577"/>
        <pc:sldMkLst>
          <pc:docMk/>
          <pc:sldMk cId="4076023400" sldId="270"/>
        </pc:sldMkLst>
        <pc:spChg chg="mod">
          <ac:chgData name="Luis Schrader" userId="f68a596d8f7a078c" providerId="Windows Live" clId="Web-{DE2DEA41-1920-4200-B1FF-7806657791E0}" dt="2023-06-17T19:52:28.796" v="99" actId="20577"/>
          <ac:spMkLst>
            <pc:docMk/>
            <pc:sldMk cId="4076023400" sldId="270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40.248" v="75"/>
          <ac:spMkLst>
            <pc:docMk/>
            <pc:sldMk cId="4076023400" sldId="270"/>
            <ac:spMk id="6" creationId="{AC2BBDA8-1307-0C75-0DA1-5419BE2D015D}"/>
          </ac:spMkLst>
        </pc:spChg>
        <pc:spChg chg="add">
          <ac:chgData name="Luis Schrader" userId="f68a596d8f7a078c" providerId="Windows Live" clId="Web-{DE2DEA41-1920-4200-B1FF-7806657791E0}" dt="2023-06-17T19:51:40.264" v="76"/>
          <ac:spMkLst>
            <pc:docMk/>
            <pc:sldMk cId="4076023400" sldId="270"/>
            <ac:spMk id="10" creationId="{DAA29C73-A772-B993-BC4A-412719B2108D}"/>
          </ac:spMkLst>
        </pc:spChg>
      </pc:sldChg>
      <pc:sldChg chg="addSp modSp">
        <pc:chgData name="Luis Schrader" userId="f68a596d8f7a078c" providerId="Windows Live" clId="Web-{DE2DEA41-1920-4200-B1FF-7806657791E0}" dt="2023-06-17T19:53:29.657" v="111" actId="20577"/>
        <pc:sldMkLst>
          <pc:docMk/>
          <pc:sldMk cId="520479804" sldId="271"/>
        </pc:sldMkLst>
        <pc:spChg chg="mod">
          <ac:chgData name="Luis Schrader" userId="f68a596d8f7a078c" providerId="Windows Live" clId="Web-{DE2DEA41-1920-4200-B1FF-7806657791E0}" dt="2023-06-17T19:53:29.657" v="111" actId="20577"/>
          <ac:spMkLst>
            <pc:docMk/>
            <pc:sldMk cId="520479804" sldId="271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49.561" v="85"/>
          <ac:spMkLst>
            <pc:docMk/>
            <pc:sldMk cId="520479804" sldId="271"/>
            <ac:spMk id="6" creationId="{2062DB37-2814-F8BE-B9CF-E885241C0BA7}"/>
          </ac:spMkLst>
        </pc:spChg>
        <pc:spChg chg="add">
          <ac:chgData name="Luis Schrader" userId="f68a596d8f7a078c" providerId="Windows Live" clId="Web-{DE2DEA41-1920-4200-B1FF-7806657791E0}" dt="2023-06-17T19:51:49.577" v="86"/>
          <ac:spMkLst>
            <pc:docMk/>
            <pc:sldMk cId="520479804" sldId="271"/>
            <ac:spMk id="10" creationId="{EBC2BC35-97AD-616F-056E-8B2F7FA12812}"/>
          </ac:spMkLst>
        </pc:spChg>
      </pc:sldChg>
      <pc:sldChg chg="addSp modSp">
        <pc:chgData name="Luis Schrader" userId="f68a596d8f7a078c" providerId="Windows Live" clId="Web-{DE2DEA41-1920-4200-B1FF-7806657791E0}" dt="2023-06-17T19:52:36.999" v="101" actId="20577"/>
        <pc:sldMkLst>
          <pc:docMk/>
          <pc:sldMk cId="3652456270" sldId="272"/>
        </pc:sldMkLst>
        <pc:spChg chg="mod">
          <ac:chgData name="Luis Schrader" userId="f68a596d8f7a078c" providerId="Windows Live" clId="Web-{DE2DEA41-1920-4200-B1FF-7806657791E0}" dt="2023-06-17T19:52:36.999" v="101" actId="20577"/>
          <ac:spMkLst>
            <pc:docMk/>
            <pc:sldMk cId="3652456270" sldId="272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43.530" v="79"/>
          <ac:spMkLst>
            <pc:docMk/>
            <pc:sldMk cId="3652456270" sldId="272"/>
            <ac:spMk id="7" creationId="{B8217670-2418-1E96-44DF-36FDDA7CAFF5}"/>
          </ac:spMkLst>
        </pc:spChg>
        <pc:spChg chg="add">
          <ac:chgData name="Luis Schrader" userId="f68a596d8f7a078c" providerId="Windows Live" clId="Web-{DE2DEA41-1920-4200-B1FF-7806657791E0}" dt="2023-06-17T19:51:43.530" v="80"/>
          <ac:spMkLst>
            <pc:docMk/>
            <pc:sldMk cId="3652456270" sldId="272"/>
            <ac:spMk id="9" creationId="{3A5AB170-08C5-A516-8D07-2DF01D979B30}"/>
          </ac:spMkLst>
        </pc:spChg>
      </pc:sldChg>
      <pc:sldChg chg="addSp delSp modSp">
        <pc:chgData name="Luis Schrader" userId="f68a596d8f7a078c" providerId="Windows Live" clId="Web-{DE2DEA41-1920-4200-B1FF-7806657791E0}" dt="2023-06-17T19:54:49.877" v="131" actId="14100"/>
        <pc:sldMkLst>
          <pc:docMk/>
          <pc:sldMk cId="3975939041" sldId="273"/>
        </pc:sldMkLst>
        <pc:spChg chg="mod">
          <ac:chgData name="Luis Schrader" userId="f68a596d8f7a078c" providerId="Windows Live" clId="Web-{DE2DEA41-1920-4200-B1FF-7806657791E0}" dt="2023-06-17T19:53:33.516" v="112" actId="20577"/>
          <ac:spMkLst>
            <pc:docMk/>
            <pc:sldMk cId="3975939041" sldId="273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51.967" v="87"/>
          <ac:spMkLst>
            <pc:docMk/>
            <pc:sldMk cId="3975939041" sldId="273"/>
            <ac:spMk id="8" creationId="{6E088C66-0015-66B9-EF44-3852DE2E0621}"/>
          </ac:spMkLst>
        </pc:spChg>
        <pc:spChg chg="mod">
          <ac:chgData name="Luis Schrader" userId="f68a596d8f7a078c" providerId="Windows Live" clId="Web-{DE2DEA41-1920-4200-B1FF-7806657791E0}" dt="2023-06-17T19:54:49.877" v="131" actId="14100"/>
          <ac:spMkLst>
            <pc:docMk/>
            <pc:sldMk cId="3975939041" sldId="273"/>
            <ac:spMk id="10" creationId="{E8670616-4FE9-A239-F2C5-59DA3030D40E}"/>
          </ac:spMkLst>
        </pc:spChg>
        <pc:spChg chg="add">
          <ac:chgData name="Luis Schrader" userId="f68a596d8f7a078c" providerId="Windows Live" clId="Web-{DE2DEA41-1920-4200-B1FF-7806657791E0}" dt="2023-06-17T19:51:51.983" v="88"/>
          <ac:spMkLst>
            <pc:docMk/>
            <pc:sldMk cId="3975939041" sldId="273"/>
            <ac:spMk id="11" creationId="{E53C92BE-3C52-58B9-3160-8A4CBDDA1BA3}"/>
          </ac:spMkLst>
        </pc:spChg>
        <pc:picChg chg="del">
          <ac:chgData name="Luis Schrader" userId="f68a596d8f7a078c" providerId="Windows Live" clId="Web-{DE2DEA41-1920-4200-B1FF-7806657791E0}" dt="2023-06-17T19:54:13.861" v="123"/>
          <ac:picMkLst>
            <pc:docMk/>
            <pc:sldMk cId="3975939041" sldId="273"/>
            <ac:picMk id="4" creationId="{544E11A7-12F7-42AA-C721-C5FE067F4D77}"/>
          </ac:picMkLst>
        </pc:picChg>
        <pc:picChg chg="add mod ord">
          <ac:chgData name="Luis Schrader" userId="f68a596d8f7a078c" providerId="Windows Live" clId="Web-{DE2DEA41-1920-4200-B1FF-7806657791E0}" dt="2023-06-17T19:54:35.658" v="128"/>
          <ac:picMkLst>
            <pc:docMk/>
            <pc:sldMk cId="3975939041" sldId="273"/>
            <ac:picMk id="12" creationId="{9B0E762B-7B11-CA27-D6BB-9801EE3F8830}"/>
          </ac:picMkLst>
        </pc:picChg>
      </pc:sldChg>
      <pc:sldChg chg="addSp modSp">
        <pc:chgData name="Luis Schrader" userId="f68a596d8f7a078c" providerId="Windows Live" clId="Web-{DE2DEA41-1920-4200-B1FF-7806657791E0}" dt="2023-06-17T19:53:46.126" v="115" actId="20577"/>
        <pc:sldMkLst>
          <pc:docMk/>
          <pc:sldMk cId="2761544775" sldId="274"/>
        </pc:sldMkLst>
        <pc:spChg chg="mod">
          <ac:chgData name="Luis Schrader" userId="f68a596d8f7a078c" providerId="Windows Live" clId="Web-{DE2DEA41-1920-4200-B1FF-7806657791E0}" dt="2023-06-17T19:53:46.126" v="115" actId="20577"/>
          <ac:spMkLst>
            <pc:docMk/>
            <pc:sldMk cId="2761544775" sldId="274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53.499" v="89"/>
          <ac:spMkLst>
            <pc:docMk/>
            <pc:sldMk cId="2761544775" sldId="274"/>
            <ac:spMk id="6" creationId="{1D58778A-BCD9-7AE8-49D5-1B142EAB4977}"/>
          </ac:spMkLst>
        </pc:spChg>
        <pc:spChg chg="add">
          <ac:chgData name="Luis Schrader" userId="f68a596d8f7a078c" providerId="Windows Live" clId="Web-{DE2DEA41-1920-4200-B1FF-7806657791E0}" dt="2023-06-17T19:51:53.499" v="90"/>
          <ac:spMkLst>
            <pc:docMk/>
            <pc:sldMk cId="2761544775" sldId="274"/>
            <ac:spMk id="11" creationId="{29118D02-288F-6B1D-D69A-B5F6EF755552}"/>
          </ac:spMkLst>
        </pc:spChg>
      </pc:sldChg>
      <pc:sldChg chg="addSp modSp">
        <pc:chgData name="Luis Schrader" userId="f68a596d8f7a078c" providerId="Windows Live" clId="Web-{DE2DEA41-1920-4200-B1FF-7806657791E0}" dt="2023-06-17T19:52:31.999" v="100" actId="20577"/>
        <pc:sldMkLst>
          <pc:docMk/>
          <pc:sldMk cId="1895337987" sldId="275"/>
        </pc:sldMkLst>
        <pc:spChg chg="mod">
          <ac:chgData name="Luis Schrader" userId="f68a596d8f7a078c" providerId="Windows Live" clId="Web-{DE2DEA41-1920-4200-B1FF-7806657791E0}" dt="2023-06-17T19:52:31.999" v="100" actId="20577"/>
          <ac:spMkLst>
            <pc:docMk/>
            <pc:sldMk cId="1895337987" sldId="275"/>
            <ac:spMk id="3" creationId="{7EFA0D43-D4F5-A8AC-CB6E-F099CE346397}"/>
          </ac:spMkLst>
        </pc:spChg>
        <pc:spChg chg="add">
          <ac:chgData name="Luis Schrader" userId="f68a596d8f7a078c" providerId="Windows Live" clId="Web-{DE2DEA41-1920-4200-B1FF-7806657791E0}" dt="2023-06-17T19:51:42.030" v="77"/>
          <ac:spMkLst>
            <pc:docMk/>
            <pc:sldMk cId="1895337987" sldId="275"/>
            <ac:spMk id="7" creationId="{F9D8669E-B0B1-7885-372D-9821E7A54F3F}"/>
          </ac:spMkLst>
        </pc:spChg>
        <pc:spChg chg="add">
          <ac:chgData name="Luis Schrader" userId="f68a596d8f7a078c" providerId="Windows Live" clId="Web-{DE2DEA41-1920-4200-B1FF-7806657791E0}" dt="2023-06-17T19:51:42.030" v="78"/>
          <ac:spMkLst>
            <pc:docMk/>
            <pc:sldMk cId="1895337987" sldId="275"/>
            <ac:spMk id="11" creationId="{6C6D347B-BD1A-BCC3-9681-D2FBD3F9F87F}"/>
          </ac:spMkLst>
        </pc:spChg>
      </pc:sldChg>
      <pc:sldChg chg="addSp modSp">
        <pc:chgData name="Luis Schrader" userId="f68a596d8f7a078c" providerId="Windows Live" clId="Web-{DE2DEA41-1920-4200-B1FF-7806657791E0}" dt="2023-06-17T19:53:04.656" v="105" actId="1076"/>
        <pc:sldMkLst>
          <pc:docMk/>
          <pc:sldMk cId="215172408" sldId="285"/>
        </pc:sldMkLst>
        <pc:spChg chg="mod">
          <ac:chgData name="Luis Schrader" userId="f68a596d8f7a078c" providerId="Windows Live" clId="Web-{DE2DEA41-1920-4200-B1FF-7806657791E0}" dt="2023-06-17T19:52:11.702" v="95" actId="20577"/>
          <ac:spMkLst>
            <pc:docMk/>
            <pc:sldMk cId="215172408" sldId="285"/>
            <ac:spMk id="3" creationId="{7EFA0D43-D4F5-A8AC-CB6E-F099CE346397}"/>
          </ac:spMkLst>
        </pc:spChg>
        <pc:spChg chg="add mod">
          <ac:chgData name="Luis Schrader" userId="f68a596d8f7a078c" providerId="Windows Live" clId="Web-{DE2DEA41-1920-4200-B1FF-7806657791E0}" dt="2023-06-17T19:52:47.312" v="103" actId="1076"/>
          <ac:spMkLst>
            <pc:docMk/>
            <pc:sldMk cId="215172408" sldId="285"/>
            <ac:spMk id="9" creationId="{947918B3-7C11-288D-3182-02D41C4BB062}"/>
          </ac:spMkLst>
        </pc:spChg>
        <pc:spChg chg="add mod">
          <ac:chgData name="Luis Schrader" userId="f68a596d8f7a078c" providerId="Windows Live" clId="Web-{DE2DEA41-1920-4200-B1FF-7806657791E0}" dt="2023-06-17T19:53:04.656" v="105" actId="1076"/>
          <ac:spMkLst>
            <pc:docMk/>
            <pc:sldMk cId="215172408" sldId="285"/>
            <ac:spMk id="11" creationId="{4E79776D-2981-626D-1846-92918646D4B0}"/>
          </ac:spMkLst>
        </pc:spChg>
      </pc:sldChg>
      <pc:sldChg chg="addSp modSp">
        <pc:chgData name="Luis Schrader" userId="f68a596d8f7a078c" providerId="Windows Live" clId="Web-{DE2DEA41-1920-4200-B1FF-7806657791E0}" dt="2023-06-17T19:53:20.875" v="107" actId="1076"/>
        <pc:sldMkLst>
          <pc:docMk/>
          <pc:sldMk cId="623985633" sldId="286"/>
        </pc:sldMkLst>
        <pc:spChg chg="mod">
          <ac:chgData name="Luis Schrader" userId="f68a596d8f7a078c" providerId="Windows Live" clId="Web-{DE2DEA41-1920-4200-B1FF-7806657791E0}" dt="2023-06-17T19:52:40.093" v="102" actId="20577"/>
          <ac:spMkLst>
            <pc:docMk/>
            <pc:sldMk cId="623985633" sldId="286"/>
            <ac:spMk id="3" creationId="{7EFA0D43-D4F5-A8AC-CB6E-F099CE346397}"/>
          </ac:spMkLst>
        </pc:spChg>
        <pc:spChg chg="add mod">
          <ac:chgData name="Luis Schrader" userId="f68a596d8f7a078c" providerId="Windows Live" clId="Web-{DE2DEA41-1920-4200-B1FF-7806657791E0}" dt="2023-06-17T19:53:15.922" v="106" actId="1076"/>
          <ac:spMkLst>
            <pc:docMk/>
            <pc:sldMk cId="623985633" sldId="286"/>
            <ac:spMk id="7" creationId="{12012BBA-3F3B-A87B-35A0-544AF9197B30}"/>
          </ac:spMkLst>
        </pc:spChg>
        <pc:spChg chg="add mod">
          <ac:chgData name="Luis Schrader" userId="f68a596d8f7a078c" providerId="Windows Live" clId="Web-{DE2DEA41-1920-4200-B1FF-7806657791E0}" dt="2023-06-17T19:53:20.875" v="107" actId="1076"/>
          <ac:spMkLst>
            <pc:docMk/>
            <pc:sldMk cId="623985633" sldId="286"/>
            <ac:spMk id="10" creationId="{1D10E2CE-B83C-4451-EA50-24F0E8C53551}"/>
          </ac:spMkLst>
        </pc:spChg>
      </pc:sldChg>
    </pc:docChg>
  </pc:docChgLst>
  <pc:docChgLst>
    <pc:chgData name="Luis Schrader" userId="f68a596d8f7a078c" providerId="Windows Live" clId="Web-{F11696F3-0211-46DB-97DF-30CF20BAF305}"/>
    <pc:docChg chg="mod addSld delSld modSld sldOrd modMainMaster">
      <pc:chgData name="Luis Schrader" userId="f68a596d8f7a078c" providerId="Windows Live" clId="Web-{F11696F3-0211-46DB-97DF-30CF20BAF305}" dt="2023-06-15T13:14:37.980" v="954" actId="20577"/>
      <pc:docMkLst>
        <pc:docMk/>
      </pc:docMkLst>
      <pc:sldChg chg="addSp delSp modSp mod modClrScheme chgLayout">
        <pc:chgData name="Luis Schrader" userId="f68a596d8f7a078c" providerId="Windows Live" clId="Web-{F11696F3-0211-46DB-97DF-30CF20BAF305}" dt="2023-06-15T12:10:07.340" v="738"/>
        <pc:sldMkLst>
          <pc:docMk/>
          <pc:sldMk cId="4036070795" sldId="258"/>
        </pc:sldMkLst>
        <pc:spChg chg="mod">
          <ac:chgData name="Luis Schrader" userId="f68a596d8f7a078c" providerId="Windows Live" clId="Web-{F11696F3-0211-46DB-97DF-30CF20BAF305}" dt="2023-06-15T10:45:46.667" v="62" actId="20577"/>
          <ac:spMkLst>
            <pc:docMk/>
            <pc:sldMk cId="4036070795" sldId="258"/>
            <ac:spMk id="3" creationId="{6B1676BA-F2F7-4A11-83DD-CBF640797734}"/>
          </ac:spMkLst>
        </pc:spChg>
        <pc:spChg chg="add del mod ord">
          <ac:chgData name="Luis Schrader" userId="f68a596d8f7a078c" providerId="Windows Live" clId="Web-{F11696F3-0211-46DB-97DF-30CF20BAF305}" dt="2023-06-15T10:44:57.758" v="3"/>
          <ac:spMkLst>
            <pc:docMk/>
            <pc:sldMk cId="4036070795" sldId="258"/>
            <ac:spMk id="5" creationId="{B70B22CC-B1A1-5321-8879-F23E61FAFE22}"/>
          </ac:spMkLst>
        </pc:spChg>
        <pc:spChg chg="add del mod">
          <ac:chgData name="Luis Schrader" userId="f68a596d8f7a078c" providerId="Windows Live" clId="Web-{F11696F3-0211-46DB-97DF-30CF20BAF305}" dt="2023-06-15T11:37:45.956" v="564"/>
          <ac:spMkLst>
            <pc:docMk/>
            <pc:sldMk cId="4036070795" sldId="258"/>
            <ac:spMk id="5" creationId="{C4CE9F00-ABB2-195C-F270-8B9F2E43BD9E}"/>
          </ac:spMkLst>
        </pc:spChg>
        <pc:spChg chg="add mod">
          <ac:chgData name="Luis Schrader" userId="f68a596d8f7a078c" providerId="Windows Live" clId="Web-{F11696F3-0211-46DB-97DF-30CF20BAF305}" dt="2023-06-15T12:10:07.340" v="738"/>
          <ac:spMkLst>
            <pc:docMk/>
            <pc:sldMk cId="4036070795" sldId="258"/>
            <ac:spMk id="6" creationId="{6B687AF1-2367-C50A-EC90-79A38E1B21A0}"/>
          </ac:spMkLst>
        </pc:spChg>
        <pc:spChg chg="add del mod ord">
          <ac:chgData name="Luis Schrader" userId="f68a596d8f7a078c" providerId="Windows Live" clId="Web-{F11696F3-0211-46DB-97DF-30CF20BAF305}" dt="2023-06-15T10:44:57.758" v="3"/>
          <ac:spMkLst>
            <pc:docMk/>
            <pc:sldMk cId="4036070795" sldId="258"/>
            <ac:spMk id="6" creationId="{D0B9E459-4E67-8C2D-DA36-11B30F073A22}"/>
          </ac:spMkLst>
        </pc:spChg>
      </pc:sldChg>
      <pc:sldChg chg="new del">
        <pc:chgData name="Luis Schrader" userId="f68a596d8f7a078c" providerId="Windows Live" clId="Web-{F11696F3-0211-46DB-97DF-30CF20BAF305}" dt="2023-06-15T10:44:50.086" v="1"/>
        <pc:sldMkLst>
          <pc:docMk/>
          <pc:sldMk cId="155040563" sldId="259"/>
        </pc:sldMkLst>
      </pc:sldChg>
      <pc:sldChg chg="addSp delSp modSp new">
        <pc:chgData name="Luis Schrader" userId="f68a596d8f7a078c" providerId="Windows Live" clId="Web-{F11696F3-0211-46DB-97DF-30CF20BAF305}" dt="2023-06-15T12:14:14.988" v="815"/>
        <pc:sldMkLst>
          <pc:docMk/>
          <pc:sldMk cId="2486988732" sldId="259"/>
        </pc:sldMkLst>
        <pc:spChg chg="add del">
          <ac:chgData name="Luis Schrader" userId="f68a596d8f7a078c" providerId="Windows Live" clId="Web-{F11696F3-0211-46DB-97DF-30CF20BAF305}" dt="2023-06-15T10:46:02.152" v="65"/>
          <ac:spMkLst>
            <pc:docMk/>
            <pc:sldMk cId="2486988732" sldId="259"/>
            <ac:spMk id="2" creationId="{8B446E91-4D55-7565-9B76-2304F7E25151}"/>
          </ac:spMkLst>
        </pc:spChg>
        <pc:spChg chg="add mod">
          <ac:chgData name="Luis Schrader" userId="f68a596d8f7a078c" providerId="Windows Live" clId="Web-{F11696F3-0211-46DB-97DF-30CF20BAF305}" dt="2023-06-15T11:36:25.547" v="543" actId="20577"/>
          <ac:spMkLst>
            <pc:docMk/>
            <pc:sldMk cId="2486988732" sldId="259"/>
            <ac:spMk id="2" creationId="{EF4C06A0-AAF5-2724-32D9-1839C8FB181D}"/>
          </ac:spMkLst>
        </pc:spChg>
        <pc:spChg chg="add">
          <ac:chgData name="Luis Schrader" userId="f68a596d8f7a078c" providerId="Windows Live" clId="Web-{F11696F3-0211-46DB-97DF-30CF20BAF305}" dt="2023-06-15T11:36:20.204" v="542"/>
          <ac:spMkLst>
            <pc:docMk/>
            <pc:sldMk cId="2486988732" sldId="259"/>
            <ac:spMk id="3" creationId="{3F6B45E8-7892-EA73-F029-C537F2A8EAB6}"/>
          </ac:spMkLst>
        </pc:spChg>
        <pc:spChg chg="add mod">
          <ac:chgData name="Luis Schrader" userId="f68a596d8f7a078c" providerId="Windows Live" clId="Web-{F11696F3-0211-46DB-97DF-30CF20BAF305}" dt="2023-06-15T10:46:12.496" v="84" actId="20577"/>
          <ac:spMkLst>
            <pc:docMk/>
            <pc:sldMk cId="2486988732" sldId="259"/>
            <ac:spMk id="4" creationId="{76951D45-73FA-DA03-8136-C1CECB943960}"/>
          </ac:spMkLst>
        </pc:spChg>
        <pc:spChg chg="add mod">
          <ac:chgData name="Luis Schrader" userId="f68a596d8f7a078c" providerId="Windows Live" clId="Web-{F11696F3-0211-46DB-97DF-30CF20BAF305}" dt="2023-06-15T10:51:38.202" v="176" actId="20577"/>
          <ac:spMkLst>
            <pc:docMk/>
            <pc:sldMk cId="2486988732" sldId="259"/>
            <ac:spMk id="6" creationId="{75053C0B-6822-A157-438C-DE6AB8E5B55E}"/>
          </ac:spMkLst>
        </pc:spChg>
        <pc:spChg chg="add">
          <ac:chgData name="Luis Schrader" userId="f68a596d8f7a078c" providerId="Windows Live" clId="Web-{F11696F3-0211-46DB-97DF-30CF20BAF305}" dt="2023-06-15T12:14:14.988" v="815"/>
          <ac:spMkLst>
            <pc:docMk/>
            <pc:sldMk cId="2486988732" sldId="259"/>
            <ac:spMk id="7" creationId="{A0D89F38-E0E6-18F4-56B1-701FD0501DA9}"/>
          </ac:spMkLst>
        </pc:spChg>
      </pc:sldChg>
      <pc:sldChg chg="addSp delSp modSp new addAnim delAnim">
        <pc:chgData name="Luis Schrader" userId="f68a596d8f7a078c" providerId="Windows Live" clId="Web-{F11696F3-0211-46DB-97DF-30CF20BAF305}" dt="2023-06-15T12:14:49.864" v="832" actId="1076"/>
        <pc:sldMkLst>
          <pc:docMk/>
          <pc:sldMk cId="1210020691" sldId="260"/>
        </pc:sldMkLst>
        <pc:spChg chg="add mod">
          <ac:chgData name="Luis Schrader" userId="f68a596d8f7a078c" providerId="Windows Live" clId="Web-{F11696F3-0211-46DB-97DF-30CF20BAF305}" dt="2023-06-15T11:36:33.032" v="545" actId="20577"/>
          <ac:spMkLst>
            <pc:docMk/>
            <pc:sldMk cId="1210020691" sldId="260"/>
            <ac:spMk id="2" creationId="{FD4F9D32-B828-0E01-D70A-A14794D97BD1}"/>
          </ac:spMkLst>
        </pc:spChg>
        <pc:spChg chg="add mod">
          <ac:chgData name="Luis Schrader" userId="f68a596d8f7a078c" providerId="Windows Live" clId="Web-{F11696F3-0211-46DB-97DF-30CF20BAF305}" dt="2023-06-15T10:53:02.707" v="208" actId="20577"/>
          <ac:spMkLst>
            <pc:docMk/>
            <pc:sldMk cId="1210020691" sldId="260"/>
            <ac:spMk id="3" creationId="{21262D9A-F405-9269-1672-9C485CCAD24F}"/>
          </ac:spMkLst>
        </pc:spChg>
        <pc:spChg chg="add mod">
          <ac:chgData name="Luis Schrader" userId="f68a596d8f7a078c" providerId="Windows Live" clId="Web-{F11696F3-0211-46DB-97DF-30CF20BAF305}" dt="2023-06-15T11:47:46.895" v="696" actId="1076"/>
          <ac:spMkLst>
            <pc:docMk/>
            <pc:sldMk cId="1210020691" sldId="260"/>
            <ac:spMk id="5" creationId="{C1F5B457-0250-84BE-8583-231D9E6FDF56}"/>
          </ac:spMkLst>
        </pc:spChg>
        <pc:spChg chg="add mod">
          <ac:chgData name="Luis Schrader" userId="f68a596d8f7a078c" providerId="Windows Live" clId="Web-{F11696F3-0211-46DB-97DF-30CF20BAF305}" dt="2023-06-15T11:47:50.911" v="697" actId="1076"/>
          <ac:spMkLst>
            <pc:docMk/>
            <pc:sldMk cId="1210020691" sldId="260"/>
            <ac:spMk id="6" creationId="{D3954569-1F56-D03F-8A81-FE74FFD1700F}"/>
          </ac:spMkLst>
        </pc:spChg>
        <pc:spChg chg="add mod">
          <ac:chgData name="Luis Schrader" userId="f68a596d8f7a078c" providerId="Windows Live" clId="Web-{F11696F3-0211-46DB-97DF-30CF20BAF305}" dt="2023-06-15T12:14:49.864" v="832" actId="1076"/>
          <ac:spMkLst>
            <pc:docMk/>
            <pc:sldMk cId="1210020691" sldId="260"/>
            <ac:spMk id="8" creationId="{133252FE-ECDD-0D18-FB31-DFA49A03849B}"/>
          </ac:spMkLst>
        </pc:spChg>
        <pc:picChg chg="add del mod">
          <ac:chgData name="Luis Schrader" userId="f68a596d8f7a078c" providerId="Windows Live" clId="Web-{F11696F3-0211-46DB-97DF-30CF20BAF305}" dt="2023-06-15T11:45:01.437" v="566"/>
          <ac:picMkLst>
            <pc:docMk/>
            <pc:sldMk cId="1210020691" sldId="260"/>
            <ac:picMk id="4" creationId="{91147BBC-FDCC-2B1F-7043-C5957B65AA76}"/>
          </ac:picMkLst>
        </pc:picChg>
      </pc:sldChg>
      <pc:sldChg chg="addSp modSp new">
        <pc:chgData name="Luis Schrader" userId="f68a596d8f7a078c" providerId="Windows Live" clId="Web-{F11696F3-0211-46DB-97DF-30CF20BAF305}" dt="2023-06-15T12:14:17.160" v="817"/>
        <pc:sldMkLst>
          <pc:docMk/>
          <pc:sldMk cId="2998242578" sldId="261"/>
        </pc:sldMkLst>
        <pc:spChg chg="add mod">
          <ac:chgData name="Luis Schrader" userId="f68a596d8f7a078c" providerId="Windows Live" clId="Web-{F11696F3-0211-46DB-97DF-30CF20BAF305}" dt="2023-06-15T11:36:39.282" v="546" actId="20577"/>
          <ac:spMkLst>
            <pc:docMk/>
            <pc:sldMk cId="2998242578" sldId="261"/>
            <ac:spMk id="2" creationId="{FA79D774-49BC-BED1-F570-A56163F64F64}"/>
          </ac:spMkLst>
        </pc:spChg>
        <pc:spChg chg="add mod">
          <ac:chgData name="Luis Schrader" userId="f68a596d8f7a078c" providerId="Windows Live" clId="Web-{F11696F3-0211-46DB-97DF-30CF20BAF305}" dt="2023-06-15T11:01:04.671" v="476" actId="20577"/>
          <ac:spMkLst>
            <pc:docMk/>
            <pc:sldMk cId="2998242578" sldId="261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17.160" v="817"/>
          <ac:spMkLst>
            <pc:docMk/>
            <pc:sldMk cId="2998242578" sldId="261"/>
            <ac:spMk id="5" creationId="{5521AC1F-ECBC-5D2C-6CCF-4D8B6A5241BB}"/>
          </ac:spMkLst>
        </pc:spChg>
      </pc:sldChg>
      <pc:sldChg chg="new del">
        <pc:chgData name="Luis Schrader" userId="f68a596d8f7a078c" providerId="Windows Live" clId="Web-{F11696F3-0211-46DB-97DF-30CF20BAF305}" dt="2023-06-15T10:56:13.827" v="381"/>
        <pc:sldMkLst>
          <pc:docMk/>
          <pc:sldMk cId="1737621813" sldId="262"/>
        </pc:sldMkLst>
      </pc:sldChg>
      <pc:sldChg chg="addSp modSp add replId">
        <pc:chgData name="Luis Schrader" userId="f68a596d8f7a078c" providerId="Windows Live" clId="Web-{F11696F3-0211-46DB-97DF-30CF20BAF305}" dt="2023-06-15T12:14:17.285" v="818"/>
        <pc:sldMkLst>
          <pc:docMk/>
          <pc:sldMk cId="3814045433" sldId="262"/>
        </pc:sldMkLst>
        <pc:spChg chg="add mod">
          <ac:chgData name="Luis Schrader" userId="f68a596d8f7a078c" providerId="Windows Live" clId="Web-{F11696F3-0211-46DB-97DF-30CF20BAF305}" dt="2023-06-15T11:36:52.267" v="548" actId="20577"/>
          <ac:spMkLst>
            <pc:docMk/>
            <pc:sldMk cId="3814045433" sldId="262"/>
            <ac:spMk id="2" creationId="{8928CC04-5D7C-2A36-2E7A-C8B681C7E985}"/>
          </ac:spMkLst>
        </pc:spChg>
        <pc:spChg chg="mod">
          <ac:chgData name="Luis Schrader" userId="f68a596d8f7a078c" providerId="Windows Live" clId="Web-{F11696F3-0211-46DB-97DF-30CF20BAF305}" dt="2023-06-15T11:02:22.973" v="478" actId="20577"/>
          <ac:spMkLst>
            <pc:docMk/>
            <pc:sldMk cId="3814045433" sldId="262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17.285" v="818"/>
          <ac:spMkLst>
            <pc:docMk/>
            <pc:sldMk cId="3814045433" sldId="262"/>
            <ac:spMk id="5" creationId="{27392A0D-0B51-CE15-552C-3050E734BC6D}"/>
          </ac:spMkLst>
        </pc:spChg>
      </pc:sldChg>
      <pc:sldChg chg="new del">
        <pc:chgData name="Luis Schrader" userId="f68a596d8f7a078c" providerId="Windows Live" clId="Web-{F11696F3-0211-46DB-97DF-30CF20BAF305}" dt="2023-06-15T10:56:14.421" v="382"/>
        <pc:sldMkLst>
          <pc:docMk/>
          <pc:sldMk cId="336471552" sldId="263"/>
        </pc:sldMkLst>
      </pc:sldChg>
      <pc:sldChg chg="addSp delSp modSp add replId addAnim">
        <pc:chgData name="Luis Schrader" userId="f68a596d8f7a078c" providerId="Windows Live" clId="Web-{F11696F3-0211-46DB-97DF-30CF20BAF305}" dt="2023-06-15T12:14:17.879" v="819"/>
        <pc:sldMkLst>
          <pc:docMk/>
          <pc:sldMk cId="2043046007" sldId="263"/>
        </pc:sldMkLst>
        <pc:spChg chg="add mod">
          <ac:chgData name="Luis Schrader" userId="f68a596d8f7a078c" providerId="Windows Live" clId="Web-{F11696F3-0211-46DB-97DF-30CF20BAF305}" dt="2023-06-15T11:36:55.220" v="549" actId="20577"/>
          <ac:spMkLst>
            <pc:docMk/>
            <pc:sldMk cId="2043046007" sldId="263"/>
            <ac:spMk id="2" creationId="{1E70B294-1E56-D288-B3D7-B4EF145052E9}"/>
          </ac:spMkLst>
        </pc:spChg>
        <pc:spChg chg="mod">
          <ac:chgData name="Luis Schrader" userId="f68a596d8f7a078c" providerId="Windows Live" clId="Web-{F11696F3-0211-46DB-97DF-30CF20BAF305}" dt="2023-06-15T11:02:25.270" v="479" actId="20577"/>
          <ac:spMkLst>
            <pc:docMk/>
            <pc:sldMk cId="2043046007" sldId="263"/>
            <ac:spMk id="3" creationId="{7EFA0D43-D4F5-A8AC-CB6E-F099CE346397}"/>
          </ac:spMkLst>
        </pc:spChg>
        <pc:spChg chg="add mod">
          <ac:chgData name="Luis Schrader" userId="f68a596d8f7a078c" providerId="Windows Live" clId="Web-{F11696F3-0211-46DB-97DF-30CF20BAF305}" dt="2023-06-15T12:03:45.657" v="723"/>
          <ac:spMkLst>
            <pc:docMk/>
            <pc:sldMk cId="2043046007" sldId="263"/>
            <ac:spMk id="8" creationId="{6870BFE8-553A-64CA-23CF-EB5E1BE4C154}"/>
          </ac:spMkLst>
        </pc:spChg>
        <pc:spChg chg="add mod">
          <ac:chgData name="Luis Schrader" userId="f68a596d8f7a078c" providerId="Windows Live" clId="Web-{F11696F3-0211-46DB-97DF-30CF20BAF305}" dt="2023-06-15T12:04:05.908" v="730" actId="1076"/>
          <ac:spMkLst>
            <pc:docMk/>
            <pc:sldMk cId="2043046007" sldId="263"/>
            <ac:spMk id="9" creationId="{C69593D7-5CF1-7CCF-93DD-34F754E0764A}"/>
          </ac:spMkLst>
        </pc:spChg>
        <pc:spChg chg="add mod">
          <ac:chgData name="Luis Schrader" userId="f68a596d8f7a078c" providerId="Windows Live" clId="Web-{F11696F3-0211-46DB-97DF-30CF20BAF305}" dt="2023-06-15T12:05:30.285" v="737" actId="1076"/>
          <ac:spMkLst>
            <pc:docMk/>
            <pc:sldMk cId="2043046007" sldId="263"/>
            <ac:spMk id="10" creationId="{908AF3C9-EEB3-BA18-D5FA-1186FB555182}"/>
          </ac:spMkLst>
        </pc:spChg>
        <pc:spChg chg="add">
          <ac:chgData name="Luis Schrader" userId="f68a596d8f7a078c" providerId="Windows Live" clId="Web-{F11696F3-0211-46DB-97DF-30CF20BAF305}" dt="2023-06-15T12:14:17.879" v="819"/>
          <ac:spMkLst>
            <pc:docMk/>
            <pc:sldMk cId="2043046007" sldId="263"/>
            <ac:spMk id="12" creationId="{B1500DB2-C23D-F2CB-D0D5-8DBBEFCDFDBC}"/>
          </ac:spMkLst>
        </pc:spChg>
        <pc:picChg chg="add del mod">
          <ac:chgData name="Luis Schrader" userId="f68a596d8f7a078c" providerId="Windows Live" clId="Web-{F11696F3-0211-46DB-97DF-30CF20BAF305}" dt="2023-06-15T11:51:53.902" v="699"/>
          <ac:picMkLst>
            <pc:docMk/>
            <pc:sldMk cId="2043046007" sldId="263"/>
            <ac:picMk id="4" creationId="{4674E2D6-558E-4226-2C48-94954EA8F981}"/>
          </ac:picMkLst>
        </pc:picChg>
        <pc:picChg chg="add mod">
          <ac:chgData name="Luis Schrader" userId="f68a596d8f7a078c" providerId="Windows Live" clId="Web-{F11696F3-0211-46DB-97DF-30CF20BAF305}" dt="2023-06-15T11:58:56.055" v="712" actId="1076"/>
          <ac:picMkLst>
            <pc:docMk/>
            <pc:sldMk cId="2043046007" sldId="263"/>
            <ac:picMk id="5" creationId="{E71A9F1A-A304-F5E5-EBC9-64D59325E576}"/>
          </ac:picMkLst>
        </pc:picChg>
        <pc:picChg chg="add del mod">
          <ac:chgData name="Luis Schrader" userId="f68a596d8f7a078c" providerId="Windows Live" clId="Web-{F11696F3-0211-46DB-97DF-30CF20BAF305}" dt="2023-06-15T12:02:52.984" v="713"/>
          <ac:picMkLst>
            <pc:docMk/>
            <pc:sldMk cId="2043046007" sldId="263"/>
            <ac:picMk id="6" creationId="{A7EBD86B-765E-DA7D-B8CA-B290BAB788F8}"/>
          </ac:picMkLst>
        </pc:picChg>
        <pc:picChg chg="add mod">
          <ac:chgData name="Luis Schrader" userId="f68a596d8f7a078c" providerId="Windows Live" clId="Web-{F11696F3-0211-46DB-97DF-30CF20BAF305}" dt="2023-06-15T12:03:05.063" v="717" actId="1076"/>
          <ac:picMkLst>
            <pc:docMk/>
            <pc:sldMk cId="2043046007" sldId="263"/>
            <ac:picMk id="7" creationId="{183EECA9-77A9-A9F9-DE37-F9E073F16F3D}"/>
          </ac:picMkLst>
        </pc:picChg>
      </pc:sldChg>
      <pc:sldChg chg="addSp delSp modSp add replId addAnim delAnim">
        <pc:chgData name="Luis Schrader" userId="f68a596d8f7a078c" providerId="Windows Live" clId="Web-{F11696F3-0211-46DB-97DF-30CF20BAF305}" dt="2023-06-15T13:06:17.466" v="921"/>
        <pc:sldMkLst>
          <pc:docMk/>
          <pc:sldMk cId="2510336842" sldId="264"/>
        </pc:sldMkLst>
        <pc:spChg chg="add mod">
          <ac:chgData name="Luis Schrader" userId="f68a596d8f7a078c" providerId="Windows Live" clId="Web-{F11696F3-0211-46DB-97DF-30CF20BAF305}" dt="2023-06-15T11:36:57.861" v="550" actId="20577"/>
          <ac:spMkLst>
            <pc:docMk/>
            <pc:sldMk cId="2510336842" sldId="264"/>
            <ac:spMk id="2" creationId="{A43908F7-E4D1-2927-7E7B-E6B2DE67B3EB}"/>
          </ac:spMkLst>
        </pc:spChg>
        <pc:spChg chg="mod">
          <ac:chgData name="Luis Schrader" userId="f68a596d8f7a078c" providerId="Windows Live" clId="Web-{F11696F3-0211-46DB-97DF-30CF20BAF305}" dt="2023-06-15T11:02:27.895" v="485" actId="20577"/>
          <ac:spMkLst>
            <pc:docMk/>
            <pc:sldMk cId="2510336842" sldId="264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18.551" v="820"/>
          <ac:spMkLst>
            <pc:docMk/>
            <pc:sldMk cId="2510336842" sldId="264"/>
            <ac:spMk id="5" creationId="{9EBED795-E5B8-3C69-568D-7610F6473F61}"/>
          </ac:spMkLst>
        </pc:spChg>
        <pc:spChg chg="add mod">
          <ac:chgData name="Luis Schrader" userId="f68a596d8f7a078c" providerId="Windows Live" clId="Web-{F11696F3-0211-46DB-97DF-30CF20BAF305}" dt="2023-06-15T13:06:10.372" v="920" actId="14100"/>
          <ac:spMkLst>
            <pc:docMk/>
            <pc:sldMk cId="2510336842" sldId="264"/>
            <ac:spMk id="10" creationId="{AC22F0B3-DD90-C472-2187-D570638D6919}"/>
          </ac:spMkLst>
        </pc:spChg>
        <pc:picChg chg="add del">
          <ac:chgData name="Luis Schrader" userId="f68a596d8f7a078c" providerId="Windows Live" clId="Web-{F11696F3-0211-46DB-97DF-30CF20BAF305}" dt="2023-06-15T13:05:40.730" v="912"/>
          <ac:picMkLst>
            <pc:docMk/>
            <pc:sldMk cId="2510336842" sldId="264"/>
            <ac:picMk id="6" creationId="{69DD6832-EB36-9B6C-BD82-1A70574939E5}"/>
          </ac:picMkLst>
        </pc:picChg>
        <pc:picChg chg="add mod ord">
          <ac:chgData name="Luis Schrader" userId="f68a596d8f7a078c" providerId="Windows Live" clId="Web-{F11696F3-0211-46DB-97DF-30CF20BAF305}" dt="2023-06-15T13:05:40.527" v="911"/>
          <ac:picMkLst>
            <pc:docMk/>
            <pc:sldMk cId="2510336842" sldId="264"/>
            <ac:picMk id="7" creationId="{366E876D-302D-2FF5-B1AC-BA6D031915F5}"/>
          </ac:picMkLst>
        </pc:picChg>
        <pc:picChg chg="add mod">
          <ac:chgData name="Luis Schrader" userId="f68a596d8f7a078c" providerId="Windows Live" clId="Web-{F11696F3-0211-46DB-97DF-30CF20BAF305}" dt="2023-06-15T13:05:57.872" v="916" actId="1076"/>
          <ac:picMkLst>
            <pc:docMk/>
            <pc:sldMk cId="2510336842" sldId="264"/>
            <ac:picMk id="8" creationId="{C3A58F48-2E97-3319-0F66-8247914B5042}"/>
          </ac:picMkLst>
        </pc:picChg>
      </pc:sldChg>
      <pc:sldChg chg="addSp modSp add ord replId">
        <pc:chgData name="Luis Schrader" userId="f68a596d8f7a078c" providerId="Windows Live" clId="Web-{F11696F3-0211-46DB-97DF-30CF20BAF305}" dt="2023-06-15T12:14:23.442" v="825"/>
        <pc:sldMkLst>
          <pc:docMk/>
          <pc:sldMk cId="649540417" sldId="265"/>
        </pc:sldMkLst>
        <pc:spChg chg="add mod">
          <ac:chgData name="Luis Schrader" userId="f68a596d8f7a078c" providerId="Windows Live" clId="Web-{F11696F3-0211-46DB-97DF-30CF20BAF305}" dt="2023-06-15T11:37:15.377" v="555" actId="20577"/>
          <ac:spMkLst>
            <pc:docMk/>
            <pc:sldMk cId="649540417" sldId="265"/>
            <ac:spMk id="2" creationId="{7C2201EB-F10C-64F2-A090-B8FDCF09AA15}"/>
          </ac:spMkLst>
        </pc:spChg>
        <pc:spChg chg="mod">
          <ac:chgData name="Luis Schrader" userId="f68a596d8f7a078c" providerId="Windows Live" clId="Web-{F11696F3-0211-46DB-97DF-30CF20BAF305}" dt="2023-06-15T11:04:38.152" v="502" actId="20577"/>
          <ac:spMkLst>
            <pc:docMk/>
            <pc:sldMk cId="649540417" sldId="265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3.442" v="825"/>
          <ac:spMkLst>
            <pc:docMk/>
            <pc:sldMk cId="649540417" sldId="265"/>
            <ac:spMk id="5" creationId="{9E227BF0-ADB9-4059-99CB-8FE8EACF0B8D}"/>
          </ac:spMkLst>
        </pc:spChg>
      </pc:sldChg>
      <pc:sldChg chg="addSp modSp add replId">
        <pc:chgData name="Luis Schrader" userId="f68a596d8f7a078c" providerId="Windows Live" clId="Web-{F11696F3-0211-46DB-97DF-30CF20BAF305}" dt="2023-06-15T12:14:19.238" v="821"/>
        <pc:sldMkLst>
          <pc:docMk/>
          <pc:sldMk cId="506114934" sldId="266"/>
        </pc:sldMkLst>
        <pc:spChg chg="add mod">
          <ac:chgData name="Luis Schrader" userId="f68a596d8f7a078c" providerId="Windows Live" clId="Web-{F11696F3-0211-46DB-97DF-30CF20BAF305}" dt="2023-06-15T11:37:03.080" v="551" actId="20577"/>
          <ac:spMkLst>
            <pc:docMk/>
            <pc:sldMk cId="506114934" sldId="266"/>
            <ac:spMk id="2" creationId="{5A3C385C-4FBE-E39B-184C-B0ABDFCDF1B1}"/>
          </ac:spMkLst>
        </pc:spChg>
        <pc:spChg chg="mod">
          <ac:chgData name="Luis Schrader" userId="f68a596d8f7a078c" providerId="Windows Live" clId="Web-{F11696F3-0211-46DB-97DF-30CF20BAF305}" dt="2023-06-15T11:03:11.475" v="488" actId="20577"/>
          <ac:spMkLst>
            <pc:docMk/>
            <pc:sldMk cId="506114934" sldId="266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19.238" v="821"/>
          <ac:spMkLst>
            <pc:docMk/>
            <pc:sldMk cId="506114934" sldId="266"/>
            <ac:spMk id="5" creationId="{D6E7C216-AD79-0A0F-7946-E68AFEB45633}"/>
          </ac:spMkLst>
        </pc:spChg>
      </pc:sldChg>
      <pc:sldChg chg="addSp modSp add replId">
        <pc:chgData name="Luis Schrader" userId="f68a596d8f7a078c" providerId="Windows Live" clId="Web-{F11696F3-0211-46DB-97DF-30CF20BAF305}" dt="2023-06-15T12:14:19.863" v="822"/>
        <pc:sldMkLst>
          <pc:docMk/>
          <pc:sldMk cId="1381178219" sldId="267"/>
        </pc:sldMkLst>
        <pc:spChg chg="add mod">
          <ac:chgData name="Luis Schrader" userId="f68a596d8f7a078c" providerId="Windows Live" clId="Web-{F11696F3-0211-46DB-97DF-30CF20BAF305}" dt="2023-06-15T11:37:05.924" v="552" actId="20577"/>
          <ac:spMkLst>
            <pc:docMk/>
            <pc:sldMk cId="1381178219" sldId="267"/>
            <ac:spMk id="2" creationId="{84F8400D-EDA2-04B7-2AD9-5697E450FE43}"/>
          </ac:spMkLst>
        </pc:spChg>
        <pc:spChg chg="mod">
          <ac:chgData name="Luis Schrader" userId="f68a596d8f7a078c" providerId="Windows Live" clId="Web-{F11696F3-0211-46DB-97DF-30CF20BAF305}" dt="2023-06-15T11:03:14.819" v="489" actId="20577"/>
          <ac:spMkLst>
            <pc:docMk/>
            <pc:sldMk cId="1381178219" sldId="267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19.863" v="822"/>
          <ac:spMkLst>
            <pc:docMk/>
            <pc:sldMk cId="1381178219" sldId="267"/>
            <ac:spMk id="5" creationId="{EC62813B-DA3D-C8F5-C03C-01EEF41A68C7}"/>
          </ac:spMkLst>
        </pc:spChg>
      </pc:sldChg>
      <pc:sldChg chg="addSp modSp add replId">
        <pc:chgData name="Luis Schrader" userId="f68a596d8f7a078c" providerId="Windows Live" clId="Web-{F11696F3-0211-46DB-97DF-30CF20BAF305}" dt="2023-06-15T12:14:21.191" v="823"/>
        <pc:sldMkLst>
          <pc:docMk/>
          <pc:sldMk cId="3190127640" sldId="268"/>
        </pc:sldMkLst>
        <pc:spChg chg="add mod">
          <ac:chgData name="Luis Schrader" userId="f68a596d8f7a078c" providerId="Windows Live" clId="Web-{F11696F3-0211-46DB-97DF-30CF20BAF305}" dt="2023-06-15T11:37:08.877" v="553" actId="20577"/>
          <ac:spMkLst>
            <pc:docMk/>
            <pc:sldMk cId="3190127640" sldId="268"/>
            <ac:spMk id="2" creationId="{53149ED2-6075-4C07-3A17-60CCEED20603}"/>
          </ac:spMkLst>
        </pc:spChg>
        <pc:spChg chg="mod">
          <ac:chgData name="Luis Schrader" userId="f68a596d8f7a078c" providerId="Windows Live" clId="Web-{F11696F3-0211-46DB-97DF-30CF20BAF305}" dt="2023-06-15T11:03:18.460" v="491" actId="20577"/>
          <ac:spMkLst>
            <pc:docMk/>
            <pc:sldMk cId="3190127640" sldId="268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1.191" v="823"/>
          <ac:spMkLst>
            <pc:docMk/>
            <pc:sldMk cId="3190127640" sldId="268"/>
            <ac:spMk id="5" creationId="{32BE1F91-77DA-5294-E507-32A43AE663B7}"/>
          </ac:spMkLst>
        </pc:spChg>
      </pc:sldChg>
      <pc:sldChg chg="addSp delSp modSp add replId">
        <pc:chgData name="Luis Schrader" userId="f68a596d8f7a078c" providerId="Windows Live" clId="Web-{F11696F3-0211-46DB-97DF-30CF20BAF305}" dt="2023-06-15T12:20:30.671" v="874" actId="1076"/>
        <pc:sldMkLst>
          <pc:docMk/>
          <pc:sldMk cId="1992146320" sldId="269"/>
        </pc:sldMkLst>
        <pc:spChg chg="add mod">
          <ac:chgData name="Luis Schrader" userId="f68a596d8f7a078c" providerId="Windows Live" clId="Web-{F11696F3-0211-46DB-97DF-30CF20BAF305}" dt="2023-06-15T11:37:25.674" v="558" actId="20577"/>
          <ac:spMkLst>
            <pc:docMk/>
            <pc:sldMk cId="1992146320" sldId="269"/>
            <ac:spMk id="2" creationId="{74E07185-8694-27C6-A1CB-1D0A42B2B259}"/>
          </ac:spMkLst>
        </pc:spChg>
        <pc:spChg chg="mod">
          <ac:chgData name="Luis Schrader" userId="f68a596d8f7a078c" providerId="Windows Live" clId="Web-{F11696F3-0211-46DB-97DF-30CF20BAF305}" dt="2023-06-15T11:06:43.440" v="512" actId="20577"/>
          <ac:spMkLst>
            <pc:docMk/>
            <pc:sldMk cId="1992146320" sldId="269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7.442" v="828"/>
          <ac:spMkLst>
            <pc:docMk/>
            <pc:sldMk cId="1992146320" sldId="269"/>
            <ac:spMk id="5" creationId="{5F8DE8A7-7891-2195-98B9-8F10B678BDDE}"/>
          </ac:spMkLst>
        </pc:spChg>
        <pc:picChg chg="add del">
          <ac:chgData name="Luis Schrader" userId="f68a596d8f7a078c" providerId="Windows Live" clId="Web-{F11696F3-0211-46DB-97DF-30CF20BAF305}" dt="2023-06-15T12:20:27.780" v="873"/>
          <ac:picMkLst>
            <pc:docMk/>
            <pc:sldMk cId="1992146320" sldId="269"/>
            <ac:picMk id="7" creationId="{6AD4E995-300E-9E7B-FA71-1279800C971C}"/>
          </ac:picMkLst>
        </pc:picChg>
        <pc:picChg chg="add mod">
          <ac:chgData name="Luis Schrader" userId="f68a596d8f7a078c" providerId="Windows Live" clId="Web-{F11696F3-0211-46DB-97DF-30CF20BAF305}" dt="2023-06-15T12:19:56.420" v="867" actId="1076"/>
          <ac:picMkLst>
            <pc:docMk/>
            <pc:sldMk cId="1992146320" sldId="269"/>
            <ac:picMk id="8" creationId="{B2B5CFFF-CFEE-0959-34CF-D024213A8B92}"/>
          </ac:picMkLst>
        </pc:picChg>
        <pc:picChg chg="add mod">
          <ac:chgData name="Luis Schrader" userId="f68a596d8f7a078c" providerId="Windows Live" clId="Web-{F11696F3-0211-46DB-97DF-30CF20BAF305}" dt="2023-06-15T12:20:30.671" v="874" actId="1076"/>
          <ac:picMkLst>
            <pc:docMk/>
            <pc:sldMk cId="1992146320" sldId="269"/>
            <ac:picMk id="9" creationId="{D2E2C21A-9727-212F-B537-A4CDDF0E9105}"/>
          </ac:picMkLst>
        </pc:picChg>
      </pc:sldChg>
      <pc:sldChg chg="addSp delSp modSp add ord replId addAnim delAnim">
        <pc:chgData name="Luis Schrader" userId="f68a596d8f7a078c" providerId="Windows Live" clId="Web-{F11696F3-0211-46DB-97DF-30CF20BAF305}" dt="2023-06-15T12:14:22.942" v="824"/>
        <pc:sldMkLst>
          <pc:docMk/>
          <pc:sldMk cId="4076023400" sldId="270"/>
        </pc:sldMkLst>
        <pc:spChg chg="add mod">
          <ac:chgData name="Luis Schrader" userId="f68a596d8f7a078c" providerId="Windows Live" clId="Web-{F11696F3-0211-46DB-97DF-30CF20BAF305}" dt="2023-06-15T11:37:12.205" v="554" actId="20577"/>
          <ac:spMkLst>
            <pc:docMk/>
            <pc:sldMk cId="4076023400" sldId="270"/>
            <ac:spMk id="2" creationId="{2DDD8425-CE05-4B9B-DF21-BE53E560FD15}"/>
          </ac:spMkLst>
        </pc:spChg>
        <pc:spChg chg="mod">
          <ac:chgData name="Luis Schrader" userId="f68a596d8f7a078c" providerId="Windows Live" clId="Web-{F11696F3-0211-46DB-97DF-30CF20BAF305}" dt="2023-06-15T11:03:23.929" v="493" actId="20577"/>
          <ac:spMkLst>
            <pc:docMk/>
            <pc:sldMk cId="4076023400" sldId="270"/>
            <ac:spMk id="3" creationId="{7EFA0D43-D4F5-A8AC-CB6E-F099CE346397}"/>
          </ac:spMkLst>
        </pc:spChg>
        <pc:spChg chg="add mod">
          <ac:chgData name="Luis Schrader" userId="f68a596d8f7a078c" providerId="Windows Live" clId="Web-{F11696F3-0211-46DB-97DF-30CF20BAF305}" dt="2023-06-15T12:12:55.986" v="762" actId="14100"/>
          <ac:spMkLst>
            <pc:docMk/>
            <pc:sldMk cId="4076023400" sldId="270"/>
            <ac:spMk id="9" creationId="{A585B23C-E7AE-43A0-549C-35FC30CF9F38}"/>
          </ac:spMkLst>
        </pc:spChg>
        <pc:spChg chg="add mod">
          <ac:chgData name="Luis Schrader" userId="f68a596d8f7a078c" providerId="Windows Live" clId="Web-{F11696F3-0211-46DB-97DF-30CF20BAF305}" dt="2023-06-15T12:13:09.752" v="770" actId="1076"/>
          <ac:spMkLst>
            <pc:docMk/>
            <pc:sldMk cId="4076023400" sldId="270"/>
            <ac:spMk id="11" creationId="{EBCE5CF7-3A71-0577-6AA6-C25D01C9CC22}"/>
          </ac:spMkLst>
        </pc:spChg>
        <pc:spChg chg="add">
          <ac:chgData name="Luis Schrader" userId="f68a596d8f7a078c" providerId="Windows Live" clId="Web-{F11696F3-0211-46DB-97DF-30CF20BAF305}" dt="2023-06-15T12:14:22.942" v="824"/>
          <ac:spMkLst>
            <pc:docMk/>
            <pc:sldMk cId="4076023400" sldId="270"/>
            <ac:spMk id="13" creationId="{5DF296E8-E35B-4B0B-EB0B-04B0EFB2A602}"/>
          </ac:spMkLst>
        </pc:spChg>
        <pc:picChg chg="add mod">
          <ac:chgData name="Luis Schrader" userId="f68a596d8f7a078c" providerId="Windows Live" clId="Web-{F11696F3-0211-46DB-97DF-30CF20BAF305}" dt="2023-06-15T12:12:12.735" v="754" actId="1076"/>
          <ac:picMkLst>
            <pc:docMk/>
            <pc:sldMk cId="4076023400" sldId="270"/>
            <ac:picMk id="4" creationId="{1D16DA39-639D-31F8-E6BA-24D55372F8F4}"/>
          </ac:picMkLst>
        </pc:picChg>
        <pc:picChg chg="add del ord">
          <ac:chgData name="Luis Schrader" userId="f68a596d8f7a078c" providerId="Windows Live" clId="Web-{F11696F3-0211-46DB-97DF-30CF20BAF305}" dt="2023-06-15T12:12:13.344" v="755"/>
          <ac:picMkLst>
            <pc:docMk/>
            <pc:sldMk cId="4076023400" sldId="270"/>
            <ac:picMk id="6" creationId="{815D91BE-3C8F-7882-5633-31351EE60E79}"/>
          </ac:picMkLst>
        </pc:picChg>
        <pc:picChg chg="add mod">
          <ac:chgData name="Luis Schrader" userId="f68a596d8f7a078c" providerId="Windows Live" clId="Web-{F11696F3-0211-46DB-97DF-30CF20BAF305}" dt="2023-06-15T12:12:41.939" v="759" actId="1076"/>
          <ac:picMkLst>
            <pc:docMk/>
            <pc:sldMk cId="4076023400" sldId="270"/>
            <ac:picMk id="7" creationId="{427D7CD6-E14A-AFA4-1CD2-924EDEEEC94B}"/>
          </ac:picMkLst>
        </pc:picChg>
      </pc:sldChg>
      <pc:sldChg chg="addSp delSp modSp add replId">
        <pc:chgData name="Luis Schrader" userId="f68a596d8f7a078c" providerId="Windows Live" clId="Web-{F11696F3-0211-46DB-97DF-30CF20BAF305}" dt="2023-06-15T12:29:55.844" v="889" actId="1076"/>
        <pc:sldMkLst>
          <pc:docMk/>
          <pc:sldMk cId="520479804" sldId="271"/>
        </pc:sldMkLst>
        <pc:spChg chg="add mod">
          <ac:chgData name="Luis Schrader" userId="f68a596d8f7a078c" providerId="Windows Live" clId="Web-{F11696F3-0211-46DB-97DF-30CF20BAF305}" dt="2023-06-15T11:37:28.706" v="559" actId="20577"/>
          <ac:spMkLst>
            <pc:docMk/>
            <pc:sldMk cId="520479804" sldId="271"/>
            <ac:spMk id="2" creationId="{625F05DF-DBDE-4394-7EE8-3B2331922A5A}"/>
          </ac:spMkLst>
        </pc:spChg>
        <pc:spChg chg="mod">
          <ac:chgData name="Luis Schrader" userId="f68a596d8f7a078c" providerId="Windows Live" clId="Web-{F11696F3-0211-46DB-97DF-30CF20BAF305}" dt="2023-06-15T11:06:46.315" v="513" actId="20577"/>
          <ac:spMkLst>
            <pc:docMk/>
            <pc:sldMk cId="520479804" sldId="271"/>
            <ac:spMk id="3" creationId="{7EFA0D43-D4F5-A8AC-CB6E-F099CE346397}"/>
          </ac:spMkLst>
        </pc:spChg>
        <pc:spChg chg="add mod">
          <ac:chgData name="Luis Schrader" userId="f68a596d8f7a078c" providerId="Windows Live" clId="Web-{F11696F3-0211-46DB-97DF-30CF20BAF305}" dt="2023-06-15T12:14:12.129" v="814" actId="14100"/>
          <ac:spMkLst>
            <pc:docMk/>
            <pc:sldMk cId="520479804" sldId="271"/>
            <ac:spMk id="5" creationId="{318FE9C6-0BFD-F746-5A00-B0CF1BF1D025}"/>
          </ac:spMkLst>
        </pc:spChg>
        <pc:picChg chg="add mod ord">
          <ac:chgData name="Luis Schrader" userId="f68a596d8f7a078c" providerId="Windows Live" clId="Web-{F11696F3-0211-46DB-97DF-30CF20BAF305}" dt="2023-06-15T12:25:58.337" v="884"/>
          <ac:picMkLst>
            <pc:docMk/>
            <pc:sldMk cId="520479804" sldId="271"/>
            <ac:picMk id="6" creationId="{4E376AF4-F113-7053-E2B5-6931D620ED6E}"/>
          </ac:picMkLst>
        </pc:picChg>
        <pc:picChg chg="add del ord">
          <ac:chgData name="Luis Schrader" userId="f68a596d8f7a078c" providerId="Windows Live" clId="Web-{F11696F3-0211-46DB-97DF-30CF20BAF305}" dt="2023-06-15T12:26:00.352" v="885"/>
          <ac:picMkLst>
            <pc:docMk/>
            <pc:sldMk cId="520479804" sldId="271"/>
            <ac:picMk id="8" creationId="{01147F7E-CBD4-E39A-5D9C-70E60CD1CC35}"/>
          </ac:picMkLst>
        </pc:picChg>
        <pc:picChg chg="add mod">
          <ac:chgData name="Luis Schrader" userId="f68a596d8f7a078c" providerId="Windows Live" clId="Web-{F11696F3-0211-46DB-97DF-30CF20BAF305}" dt="2023-06-15T12:29:55.844" v="889" actId="1076"/>
          <ac:picMkLst>
            <pc:docMk/>
            <pc:sldMk cId="520479804" sldId="271"/>
            <ac:picMk id="9" creationId="{9ACAA976-7491-3F6E-04CB-8BAD4868DFB0}"/>
          </ac:picMkLst>
        </pc:picChg>
      </pc:sldChg>
      <pc:sldChg chg="addSp delSp modSp add replId addAnim delAnim">
        <pc:chgData name="Luis Schrader" userId="f68a596d8f7a078c" providerId="Windows Live" clId="Web-{F11696F3-0211-46DB-97DF-30CF20BAF305}" dt="2023-06-15T12:18:04.885" v="862"/>
        <pc:sldMkLst>
          <pc:docMk/>
          <pc:sldMk cId="3652456270" sldId="272"/>
        </pc:sldMkLst>
        <pc:spChg chg="add mod">
          <ac:chgData name="Luis Schrader" userId="f68a596d8f7a078c" providerId="Windows Live" clId="Web-{F11696F3-0211-46DB-97DF-30CF20BAF305}" dt="2023-06-15T11:37:21.112" v="557" actId="20577"/>
          <ac:spMkLst>
            <pc:docMk/>
            <pc:sldMk cId="3652456270" sldId="272"/>
            <ac:spMk id="2" creationId="{AFF4A931-8D40-5062-714C-29A928288878}"/>
          </ac:spMkLst>
        </pc:spChg>
        <pc:spChg chg="mod">
          <ac:chgData name="Luis Schrader" userId="f68a596d8f7a078c" providerId="Windows Live" clId="Web-{F11696F3-0211-46DB-97DF-30CF20BAF305}" dt="2023-06-15T11:04:44.809" v="507" actId="20577"/>
          <ac:spMkLst>
            <pc:docMk/>
            <pc:sldMk cId="3652456270" sldId="272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6.254" v="827"/>
          <ac:spMkLst>
            <pc:docMk/>
            <pc:sldMk cId="3652456270" sldId="272"/>
            <ac:spMk id="5" creationId="{C872524D-2C5E-847C-EB26-48C522E8EC55}"/>
          </ac:spMkLst>
        </pc:spChg>
        <pc:spChg chg="add mod">
          <ac:chgData name="Luis Schrader" userId="f68a596d8f7a078c" providerId="Windows Live" clId="Web-{F11696F3-0211-46DB-97DF-30CF20BAF305}" dt="2023-06-15T12:17:43.682" v="854" actId="1076"/>
          <ac:spMkLst>
            <pc:docMk/>
            <pc:sldMk cId="3652456270" sldId="272"/>
            <ac:spMk id="13" creationId="{0B96A738-50CB-9D50-93B5-12C2C631ADCE}"/>
          </ac:spMkLst>
        </pc:spChg>
        <pc:spChg chg="add mod">
          <ac:chgData name="Luis Schrader" userId="f68a596d8f7a078c" providerId="Windows Live" clId="Web-{F11696F3-0211-46DB-97DF-30CF20BAF305}" dt="2023-06-15T12:17:48.432" v="857" actId="14100"/>
          <ac:spMkLst>
            <pc:docMk/>
            <pc:sldMk cId="3652456270" sldId="272"/>
            <ac:spMk id="15" creationId="{9BFA2DA3-EE8C-37A1-BA24-A14412EC27A9}"/>
          </ac:spMkLst>
        </pc:spChg>
        <pc:spChg chg="add mod">
          <ac:chgData name="Luis Schrader" userId="f68a596d8f7a078c" providerId="Windows Live" clId="Web-{F11696F3-0211-46DB-97DF-30CF20BAF305}" dt="2023-06-15T12:18:00.854" v="861" actId="1076"/>
          <ac:spMkLst>
            <pc:docMk/>
            <pc:sldMk cId="3652456270" sldId="272"/>
            <ac:spMk id="17" creationId="{34C6FA8B-E12B-40A1-EEC4-6552F020DEFD}"/>
          </ac:spMkLst>
        </pc:spChg>
        <pc:picChg chg="add mod">
          <ac:chgData name="Luis Schrader" userId="f68a596d8f7a078c" providerId="Windows Live" clId="Web-{F11696F3-0211-46DB-97DF-30CF20BAF305}" dt="2023-06-15T12:16:20.429" v="845" actId="1076"/>
          <ac:picMkLst>
            <pc:docMk/>
            <pc:sldMk cId="3652456270" sldId="272"/>
            <ac:picMk id="6" creationId="{692A2974-AA68-AF74-5485-D051C3A719D3}"/>
          </ac:picMkLst>
        </pc:picChg>
        <pc:picChg chg="add del ord">
          <ac:chgData name="Luis Schrader" userId="f68a596d8f7a078c" providerId="Windows Live" clId="Web-{F11696F3-0211-46DB-97DF-30CF20BAF305}" dt="2023-06-15T12:16:10.226" v="841"/>
          <ac:picMkLst>
            <pc:docMk/>
            <pc:sldMk cId="3652456270" sldId="272"/>
            <ac:picMk id="8" creationId="{2C5E8CDB-61EA-36AC-0322-8DF8F6A027B4}"/>
          </ac:picMkLst>
        </pc:picChg>
        <pc:picChg chg="add del">
          <ac:chgData name="Luis Schrader" userId="f68a596d8f7a078c" providerId="Windows Live" clId="Web-{F11696F3-0211-46DB-97DF-30CF20BAF305}" dt="2023-06-15T12:16:21.461" v="846"/>
          <ac:picMkLst>
            <pc:docMk/>
            <pc:sldMk cId="3652456270" sldId="272"/>
            <ac:picMk id="10" creationId="{E20E848C-64A5-BFA8-8BC9-06FB396D1F98}"/>
          </ac:picMkLst>
        </pc:picChg>
        <pc:picChg chg="add mod">
          <ac:chgData name="Luis Schrader" userId="f68a596d8f7a078c" providerId="Windows Live" clId="Web-{F11696F3-0211-46DB-97DF-30CF20BAF305}" dt="2023-06-15T12:17:20.837" v="850" actId="1076"/>
          <ac:picMkLst>
            <pc:docMk/>
            <pc:sldMk cId="3652456270" sldId="272"/>
            <ac:picMk id="11" creationId="{93E39889-360B-5114-EA86-B9476D96A257}"/>
          </ac:picMkLst>
        </pc:picChg>
      </pc:sldChg>
      <pc:sldChg chg="addSp modSp add replId">
        <pc:chgData name="Luis Schrader" userId="f68a596d8f7a078c" providerId="Windows Live" clId="Web-{F11696F3-0211-46DB-97DF-30CF20BAF305}" dt="2023-06-15T12:14:29.957" v="829"/>
        <pc:sldMkLst>
          <pc:docMk/>
          <pc:sldMk cId="3975939041" sldId="273"/>
        </pc:sldMkLst>
        <pc:spChg chg="add mod">
          <ac:chgData name="Luis Schrader" userId="f68a596d8f7a078c" providerId="Windows Live" clId="Web-{F11696F3-0211-46DB-97DF-30CF20BAF305}" dt="2023-06-15T11:37:31.784" v="560" actId="20577"/>
          <ac:spMkLst>
            <pc:docMk/>
            <pc:sldMk cId="3975939041" sldId="273"/>
            <ac:spMk id="2" creationId="{60ED93D9-EA10-171F-5C0B-2BE63C6CE607}"/>
          </ac:spMkLst>
        </pc:spChg>
        <pc:spChg chg="mod">
          <ac:chgData name="Luis Schrader" userId="f68a596d8f7a078c" providerId="Windows Live" clId="Web-{F11696F3-0211-46DB-97DF-30CF20BAF305}" dt="2023-06-15T11:06:48.612" v="515" actId="20577"/>
          <ac:spMkLst>
            <pc:docMk/>
            <pc:sldMk cId="3975939041" sldId="273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9.957" v="829"/>
          <ac:spMkLst>
            <pc:docMk/>
            <pc:sldMk cId="3975939041" sldId="273"/>
            <ac:spMk id="5" creationId="{9DBD236B-1210-22B4-5D99-BED30772CC1D}"/>
          </ac:spMkLst>
        </pc:spChg>
      </pc:sldChg>
      <pc:sldChg chg="addSp delSp modSp add replId addAnim">
        <pc:chgData name="Luis Schrader" userId="f68a596d8f7a078c" providerId="Windows Live" clId="Web-{F11696F3-0211-46DB-97DF-30CF20BAF305}" dt="2023-06-15T13:13:59.712" v="936" actId="1076"/>
        <pc:sldMkLst>
          <pc:docMk/>
          <pc:sldMk cId="2761544775" sldId="274"/>
        </pc:sldMkLst>
        <pc:spChg chg="add mod">
          <ac:chgData name="Luis Schrader" userId="f68a596d8f7a078c" providerId="Windows Live" clId="Web-{F11696F3-0211-46DB-97DF-30CF20BAF305}" dt="2023-06-15T11:37:34.768" v="562" actId="20577"/>
          <ac:spMkLst>
            <pc:docMk/>
            <pc:sldMk cId="2761544775" sldId="274"/>
            <ac:spMk id="2" creationId="{3E09D3CF-A255-BC07-5E9F-4C3DD178A809}"/>
          </ac:spMkLst>
        </pc:spChg>
        <pc:spChg chg="mod">
          <ac:chgData name="Luis Schrader" userId="f68a596d8f7a078c" providerId="Windows Live" clId="Web-{F11696F3-0211-46DB-97DF-30CF20BAF305}" dt="2023-06-15T11:12:03.036" v="533" actId="20577"/>
          <ac:spMkLst>
            <pc:docMk/>
            <pc:sldMk cId="2761544775" sldId="274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30.911" v="830"/>
          <ac:spMkLst>
            <pc:docMk/>
            <pc:sldMk cId="2761544775" sldId="274"/>
            <ac:spMk id="5" creationId="{EB80EFAA-82D7-8CB5-6E4A-21EF009FBDD9}"/>
          </ac:spMkLst>
        </pc:spChg>
        <pc:spChg chg="add mod">
          <ac:chgData name="Luis Schrader" userId="f68a596d8f7a078c" providerId="Windows Live" clId="Web-{F11696F3-0211-46DB-97DF-30CF20BAF305}" dt="2023-06-15T13:13:59.712" v="936" actId="1076"/>
          <ac:spMkLst>
            <pc:docMk/>
            <pc:sldMk cId="2761544775" sldId="274"/>
            <ac:spMk id="10" creationId="{21A0AD91-6410-6927-939C-29235D7D065E}"/>
          </ac:spMkLst>
        </pc:spChg>
        <pc:picChg chg="add del">
          <ac:chgData name="Luis Schrader" userId="f68a596d8f7a078c" providerId="Windows Live" clId="Web-{F11696F3-0211-46DB-97DF-30CF20BAF305}" dt="2023-06-15T13:13:07.084" v="927"/>
          <ac:picMkLst>
            <pc:docMk/>
            <pc:sldMk cId="2761544775" sldId="274"/>
            <ac:picMk id="6" creationId="{1765E080-0927-D8E5-D8B8-94A40D60DAD0}"/>
          </ac:picMkLst>
        </pc:picChg>
        <pc:picChg chg="add mod ord">
          <ac:chgData name="Luis Schrader" userId="f68a596d8f7a078c" providerId="Windows Live" clId="Web-{F11696F3-0211-46DB-97DF-30CF20BAF305}" dt="2023-06-15T13:13:04.147" v="926"/>
          <ac:picMkLst>
            <pc:docMk/>
            <pc:sldMk cId="2761544775" sldId="274"/>
            <ac:picMk id="7" creationId="{7347AF11-DC37-B1BB-DC5C-DD73AC2B2CDA}"/>
          </ac:picMkLst>
        </pc:picChg>
        <pc:picChg chg="add mod">
          <ac:chgData name="Luis Schrader" userId="f68a596d8f7a078c" providerId="Windows Live" clId="Web-{F11696F3-0211-46DB-97DF-30CF20BAF305}" dt="2023-06-15T13:13:22.663" v="931" actId="1076"/>
          <ac:picMkLst>
            <pc:docMk/>
            <pc:sldMk cId="2761544775" sldId="274"/>
            <ac:picMk id="8" creationId="{2C32287E-E461-1992-BF51-BEB292981F59}"/>
          </ac:picMkLst>
        </pc:picChg>
      </pc:sldChg>
      <pc:sldChg chg="addSp delSp modSp add replId addAnim delAnim">
        <pc:chgData name="Luis Schrader" userId="f68a596d8f7a078c" providerId="Windows Live" clId="Web-{F11696F3-0211-46DB-97DF-30CF20BAF305}" dt="2023-06-15T13:03:58.161" v="906"/>
        <pc:sldMkLst>
          <pc:docMk/>
          <pc:sldMk cId="1895337987" sldId="275"/>
        </pc:sldMkLst>
        <pc:spChg chg="add mod">
          <ac:chgData name="Luis Schrader" userId="f68a596d8f7a078c" providerId="Windows Live" clId="Web-{F11696F3-0211-46DB-97DF-30CF20BAF305}" dt="2023-06-15T11:37:17.924" v="556" actId="20577"/>
          <ac:spMkLst>
            <pc:docMk/>
            <pc:sldMk cId="1895337987" sldId="275"/>
            <ac:spMk id="2" creationId="{9E5FB49E-6842-1A75-B857-4BDF96316F7C}"/>
          </ac:spMkLst>
        </pc:spChg>
        <pc:spChg chg="mod">
          <ac:chgData name="Luis Schrader" userId="f68a596d8f7a078c" providerId="Windows Live" clId="Web-{F11696F3-0211-46DB-97DF-30CF20BAF305}" dt="2023-06-15T11:04:43.480" v="503" actId="20577"/>
          <ac:spMkLst>
            <pc:docMk/>
            <pc:sldMk cId="1895337987" sldId="275"/>
            <ac:spMk id="3" creationId="{7EFA0D43-D4F5-A8AC-CB6E-F099CE346397}"/>
          </ac:spMkLst>
        </pc:spChg>
        <pc:spChg chg="add">
          <ac:chgData name="Luis Schrader" userId="f68a596d8f7a078c" providerId="Windows Live" clId="Web-{F11696F3-0211-46DB-97DF-30CF20BAF305}" dt="2023-06-15T12:14:24.942" v="826"/>
          <ac:spMkLst>
            <pc:docMk/>
            <pc:sldMk cId="1895337987" sldId="275"/>
            <ac:spMk id="5" creationId="{DBF41D8D-830E-4FC0-16CA-A0FD293E821B}"/>
          </ac:spMkLst>
        </pc:spChg>
        <pc:spChg chg="add mod">
          <ac:chgData name="Luis Schrader" userId="f68a596d8f7a078c" providerId="Windows Live" clId="Web-{F11696F3-0211-46DB-97DF-30CF20BAF305}" dt="2023-06-15T13:03:45.739" v="902" actId="14100"/>
          <ac:spMkLst>
            <pc:docMk/>
            <pc:sldMk cId="1895337987" sldId="275"/>
            <ac:spMk id="10" creationId="{AF1499F1-D7AC-3073-1A34-4934A1F07CEF}"/>
          </ac:spMkLst>
        </pc:spChg>
        <pc:spChg chg="add mod">
          <ac:chgData name="Luis Schrader" userId="f68a596d8f7a078c" providerId="Windows Live" clId="Web-{F11696F3-0211-46DB-97DF-30CF20BAF305}" dt="2023-06-15T13:03:53.521" v="905" actId="14100"/>
          <ac:spMkLst>
            <pc:docMk/>
            <pc:sldMk cId="1895337987" sldId="275"/>
            <ac:spMk id="12" creationId="{D0CF8C63-59BF-AA4F-8063-C80851EBF4CB}"/>
          </ac:spMkLst>
        </pc:spChg>
        <pc:picChg chg="add mod">
          <ac:chgData name="Luis Schrader" userId="f68a596d8f7a078c" providerId="Windows Live" clId="Web-{F11696F3-0211-46DB-97DF-30CF20BAF305}" dt="2023-06-15T13:02:09.702" v="893" actId="14100"/>
          <ac:picMkLst>
            <pc:docMk/>
            <pc:sldMk cId="1895337987" sldId="275"/>
            <ac:picMk id="4" creationId="{632BCFC0-E125-26F8-E9C7-7965E83D03D3}"/>
          </ac:picMkLst>
        </pc:picChg>
        <pc:picChg chg="add del">
          <ac:chgData name="Luis Schrader" userId="f68a596d8f7a078c" providerId="Windows Live" clId="Web-{F11696F3-0211-46DB-97DF-30CF20BAF305}" dt="2023-06-15T13:02:12.421" v="894"/>
          <ac:picMkLst>
            <pc:docMk/>
            <pc:sldMk cId="1895337987" sldId="275"/>
            <ac:picMk id="7" creationId="{163E08D7-81E9-27B0-0A01-AB595E7BA73D}"/>
          </ac:picMkLst>
        </pc:picChg>
        <pc:picChg chg="add mod">
          <ac:chgData name="Luis Schrader" userId="f68a596d8f7a078c" providerId="Windows Live" clId="Web-{F11696F3-0211-46DB-97DF-30CF20BAF305}" dt="2023-06-15T13:03:17.940" v="898" actId="1076"/>
          <ac:picMkLst>
            <pc:docMk/>
            <pc:sldMk cId="1895337987" sldId="275"/>
            <ac:picMk id="8" creationId="{E8514976-0FFA-1C08-046B-5AC88C102344}"/>
          </ac:picMkLst>
        </pc:picChg>
      </pc:sldChg>
      <pc:sldChg chg="addSp modSp add replId">
        <pc:chgData name="Luis Schrader" userId="f68a596d8f7a078c" providerId="Windows Live" clId="Web-{F11696F3-0211-46DB-97DF-30CF20BAF305}" dt="2023-06-15T11:35:31.874" v="539"/>
        <pc:sldMkLst>
          <pc:docMk/>
          <pc:sldMk cId="3803664969" sldId="276"/>
        </pc:sldMkLst>
        <pc:spChg chg="add mod">
          <ac:chgData name="Luis Schrader" userId="f68a596d8f7a078c" providerId="Windows Live" clId="Web-{F11696F3-0211-46DB-97DF-30CF20BAF305}" dt="2023-06-15T11:35:31.874" v="539"/>
          <ac:spMkLst>
            <pc:docMk/>
            <pc:sldMk cId="3803664969" sldId="276"/>
            <ac:spMk id="2" creationId="{B5F1A6A0-FCA9-E0E9-E694-F071DB408B87}"/>
          </ac:spMkLst>
        </pc:spChg>
        <pc:spChg chg="mod">
          <ac:chgData name="Luis Schrader" userId="f68a596d8f7a078c" providerId="Windows Live" clId="Web-{F11696F3-0211-46DB-97DF-30CF20BAF305}" dt="2023-06-15T11:12:13.693" v="535" actId="20577"/>
          <ac:spMkLst>
            <pc:docMk/>
            <pc:sldMk cId="3803664969" sldId="276"/>
            <ac:spMk id="3" creationId="{7EFA0D43-D4F5-A8AC-CB6E-F099CE346397}"/>
          </ac:spMkLst>
        </pc:spChg>
      </pc:sldChg>
      <pc:sldChg chg="delSp modSp add replId delAnim">
        <pc:chgData name="Luis Schrader" userId="f68a596d8f7a078c" providerId="Windows Live" clId="Web-{F11696F3-0211-46DB-97DF-30CF20BAF305}" dt="2023-06-15T13:14:30.683" v="947" actId="20577"/>
        <pc:sldMkLst>
          <pc:docMk/>
          <pc:sldMk cId="342421748" sldId="277"/>
        </pc:sldMkLst>
        <pc:spChg chg="mod">
          <ac:chgData name="Luis Schrader" userId="f68a596d8f7a078c" providerId="Windows Live" clId="Web-{F11696F3-0211-46DB-97DF-30CF20BAF305}" dt="2023-06-15T13:14:25.808" v="941" actId="20577"/>
          <ac:spMkLst>
            <pc:docMk/>
            <pc:sldMk cId="342421748" sldId="277"/>
            <ac:spMk id="3" creationId="{21262D9A-F405-9269-1672-9C485CCAD24F}"/>
          </ac:spMkLst>
        </pc:spChg>
        <pc:spChg chg="mod">
          <ac:chgData name="Luis Schrader" userId="f68a596d8f7a078c" providerId="Windows Live" clId="Web-{F11696F3-0211-46DB-97DF-30CF20BAF305}" dt="2023-06-15T13:14:30.683" v="947" actId="20577"/>
          <ac:spMkLst>
            <pc:docMk/>
            <pc:sldMk cId="342421748" sldId="277"/>
            <ac:spMk id="5" creationId="{C1F5B457-0250-84BE-8583-231D9E6FDF56}"/>
          </ac:spMkLst>
        </pc:spChg>
        <pc:spChg chg="del mod">
          <ac:chgData name="Luis Schrader" userId="f68a596d8f7a078c" providerId="Windows Live" clId="Web-{F11696F3-0211-46DB-97DF-30CF20BAF305}" dt="2023-06-15T13:14:29.073" v="944"/>
          <ac:spMkLst>
            <pc:docMk/>
            <pc:sldMk cId="342421748" sldId="277"/>
            <ac:spMk id="6" creationId="{D3954569-1F56-D03F-8A81-FE74FFD1700F}"/>
          </ac:spMkLst>
        </pc:spChg>
      </pc:sldChg>
      <pc:sldChg chg="modSp add replId">
        <pc:chgData name="Luis Schrader" userId="f68a596d8f7a078c" providerId="Windows Live" clId="Web-{F11696F3-0211-46DB-97DF-30CF20BAF305}" dt="2023-06-15T13:14:37.980" v="954" actId="20577"/>
        <pc:sldMkLst>
          <pc:docMk/>
          <pc:sldMk cId="73772205" sldId="278"/>
        </pc:sldMkLst>
        <pc:spChg chg="mod">
          <ac:chgData name="Luis Schrader" userId="f68a596d8f7a078c" providerId="Windows Live" clId="Web-{F11696F3-0211-46DB-97DF-30CF20BAF305}" dt="2023-06-15T13:14:37.980" v="954" actId="20577"/>
          <ac:spMkLst>
            <pc:docMk/>
            <pc:sldMk cId="73772205" sldId="278"/>
            <ac:spMk id="3" creationId="{21262D9A-F405-9269-1672-9C485CCAD24F}"/>
          </ac:spMkLst>
        </pc:spChg>
      </pc:sldChg>
      <pc:sldMasterChg chg="mod modSldLayout">
        <pc:chgData name="Luis Schrader" userId="f68a596d8f7a078c" providerId="Windows Live" clId="Web-{F11696F3-0211-46DB-97DF-30CF20BAF305}" dt="2023-06-15T12:10:09.294" v="744"/>
        <pc:sldMasterMkLst>
          <pc:docMk/>
          <pc:sldMasterMk cId="0" sldId="2147483648"/>
        </pc:sldMasterMkLst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731384011" sldId="2147483649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266370826" sldId="2147483650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1769927846" sldId="2147483651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407549072" sldId="2147483652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2005699286" sldId="2147483653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834994119" sldId="2147483654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955617819" sldId="2147483655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1884366497" sldId="2147483656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776898354" sldId="2147483657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4193319639" sldId="2147483658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4117878057" sldId="2147483659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3824481538" sldId="2147483674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0" sldId="2147483648"/>
            <pc:sldLayoutMk cId="2421435456" sldId="2147483675"/>
          </pc:sldLayoutMkLst>
        </pc:sldLayoutChg>
      </pc:sldMasterChg>
      <pc:sldMasterChg chg="mod modSldLayout">
        <pc:chgData name="Luis Schrader" userId="f68a596d8f7a078c" providerId="Windows Live" clId="Web-{F11696F3-0211-46DB-97DF-30CF20BAF305}" dt="2023-06-15T12:10:09.294" v="744"/>
        <pc:sldMasterMkLst>
          <pc:docMk/>
          <pc:sldMasterMk cId="1256718786" sldId="2147483660"/>
        </pc:sldMasterMkLst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2401377616" sldId="2147483661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3863906129" sldId="2147483662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2816200209" sldId="2147483663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4203657157" sldId="2147483664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2642925392" sldId="2147483665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3856293038" sldId="2147483666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4232579205" sldId="2147483667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3697987730" sldId="2147483668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4154535505" sldId="2147483669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1318244082" sldId="2147483670"/>
          </pc:sldLayoutMkLst>
        </pc:sldLayoutChg>
        <pc:sldLayoutChg chg="mod">
          <pc:chgData name="Luis Schrader" userId="f68a596d8f7a078c" providerId="Windows Live" clId="Web-{F11696F3-0211-46DB-97DF-30CF20BAF305}" dt="2023-06-15T12:10:09.294" v="744"/>
          <pc:sldLayoutMkLst>
            <pc:docMk/>
            <pc:sldMasterMk cId="1256718786" sldId="2147483660"/>
            <pc:sldLayoutMk cId="2158609422" sldId="2147483671"/>
          </pc:sldLayoutMkLst>
        </pc:sldLayoutChg>
      </pc:sldMasterChg>
      <pc:sldMasterChg chg="modSp mod modSldLayout">
        <pc:chgData name="Luis Schrader" userId="f68a596d8f7a078c" providerId="Windows Live" clId="Web-{F11696F3-0211-46DB-97DF-30CF20BAF305}" dt="2023-06-15T12:10:09.294" v="744"/>
        <pc:sldMasterMkLst>
          <pc:docMk/>
          <pc:sldMasterMk cId="594725491" sldId="2147483676"/>
        </pc:sldMasterMkLst>
        <pc:spChg chg="mod">
          <ac:chgData name="Luis Schrader" userId="f68a596d8f7a078c" providerId="Windows Live" clId="Web-{F11696F3-0211-46DB-97DF-30CF20BAF305}" dt="2023-06-15T12:10:07.340" v="738"/>
          <ac:spMkLst>
            <pc:docMk/>
            <pc:sldMasterMk cId="594725491" sldId="2147483676"/>
            <ac:spMk id="5" creationId="{00000000-0000-0000-0000-000000000000}"/>
          </ac:spMkLst>
        </pc:sp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1699206799" sldId="2147483672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1699206799" sldId="2147483672"/>
              <ac:spMk id="5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2809958959" sldId="2147483673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2809958959" sldId="2147483673"/>
              <ac:spMk id="5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4043166929" sldId="2147483677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4043166929" sldId="2147483677"/>
              <ac:spMk id="5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3433200589" sldId="2147483678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3433200589" sldId="2147483678"/>
              <ac:spMk id="5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2835585648" sldId="2147483679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2835585648" sldId="2147483679"/>
              <ac:spMk id="5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742901757" sldId="2147483680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742901757" sldId="2147483680"/>
              <ac:spMk id="6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2024084034" sldId="2147483681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2024084034" sldId="2147483681"/>
              <ac:spMk id="8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2440206447" sldId="2147483682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2440206447" sldId="2147483682"/>
              <ac:spMk id="4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3087692832" sldId="2147483683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3087692832" sldId="2147483683"/>
              <ac:spMk id="3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3453883237" sldId="2147483684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3453883237" sldId="2147483684"/>
              <ac:spMk id="6" creationId="{00000000-0000-0000-0000-000000000000}"/>
            </ac:spMkLst>
          </pc:spChg>
        </pc:sldLayoutChg>
        <pc:sldLayoutChg chg="modSp mod">
          <pc:chgData name="Luis Schrader" userId="f68a596d8f7a078c" providerId="Windows Live" clId="Web-{F11696F3-0211-46DB-97DF-30CF20BAF305}" dt="2023-06-15T12:10:09.294" v="744"/>
          <pc:sldLayoutMkLst>
            <pc:docMk/>
            <pc:sldMasterMk cId="594725491" sldId="2147483676"/>
            <pc:sldLayoutMk cId="2509888776" sldId="2147483685"/>
          </pc:sldLayoutMkLst>
          <pc:spChg chg="mod">
            <ac:chgData name="Luis Schrader" userId="f68a596d8f7a078c" providerId="Windows Live" clId="Web-{F11696F3-0211-46DB-97DF-30CF20BAF305}" dt="2023-06-15T12:10:07.340" v="738"/>
            <ac:spMkLst>
              <pc:docMk/>
              <pc:sldMasterMk cId="594725491" sldId="2147483676"/>
              <pc:sldLayoutMk cId="2509888776" sldId="2147483685"/>
              <ac:spMk id="6" creationId="{00000000-0000-0000-0000-000000000000}"/>
            </ac:spMkLst>
          </pc:spChg>
        </pc:sldLayoutChg>
      </pc:sldMasterChg>
    </pc:docChg>
  </pc:docChgLst>
  <pc:docChgLst>
    <pc:chgData name="Luis Schrader" userId="f68a596d8f7a078c" providerId="Windows Live" clId="Web-{D48DF8D6-5174-4EE8-A7C9-5777A499B492}"/>
    <pc:docChg chg="modSld">
      <pc:chgData name="Luis Schrader" userId="f68a596d8f7a078c" providerId="Windows Live" clId="Web-{D48DF8D6-5174-4EE8-A7C9-5777A499B492}" dt="2023-06-20T17:20:24.503" v="42"/>
      <pc:docMkLst>
        <pc:docMk/>
      </pc:docMkLst>
      <pc:sldChg chg="modSp">
        <pc:chgData name="Luis Schrader" userId="f68a596d8f7a078c" providerId="Windows Live" clId="Web-{D48DF8D6-5174-4EE8-A7C9-5777A499B492}" dt="2023-06-20T17:11:08.985" v="33" actId="20577"/>
        <pc:sldMkLst>
          <pc:docMk/>
          <pc:sldMk cId="4036070795" sldId="258"/>
        </pc:sldMkLst>
        <pc:spChg chg="mod">
          <ac:chgData name="Luis Schrader" userId="f68a596d8f7a078c" providerId="Windows Live" clId="Web-{D48DF8D6-5174-4EE8-A7C9-5777A499B492}" dt="2023-06-20T17:11:08.985" v="33" actId="20577"/>
          <ac:spMkLst>
            <pc:docMk/>
            <pc:sldMk cId="4036070795" sldId="258"/>
            <ac:spMk id="3" creationId="{6B1676BA-F2F7-4A11-83DD-CBF640797734}"/>
          </ac:spMkLst>
        </pc:spChg>
      </pc:sldChg>
      <pc:sldChg chg="addSp delSp modSp">
        <pc:chgData name="Luis Schrader" userId="f68a596d8f7a078c" providerId="Windows Live" clId="Web-{D48DF8D6-5174-4EE8-A7C9-5777A499B492}" dt="2023-06-20T17:20:24.503" v="42"/>
        <pc:sldMkLst>
          <pc:docMk/>
          <pc:sldMk cId="3975939041" sldId="273"/>
        </pc:sldMkLst>
        <pc:picChg chg="add mod ord">
          <ac:chgData name="Luis Schrader" userId="f68a596d8f7a078c" providerId="Windows Live" clId="Web-{D48DF8D6-5174-4EE8-A7C9-5777A499B492}" dt="2023-06-20T17:20:24.503" v="42"/>
          <ac:picMkLst>
            <pc:docMk/>
            <pc:sldMk cId="3975939041" sldId="273"/>
            <ac:picMk id="4" creationId="{7CBF5418-A0B2-0601-7F7F-B79AE51FED19}"/>
          </ac:picMkLst>
        </pc:picChg>
        <pc:picChg chg="del">
          <ac:chgData name="Luis Schrader" userId="f68a596d8f7a078c" providerId="Windows Live" clId="Web-{D48DF8D6-5174-4EE8-A7C9-5777A499B492}" dt="2023-06-20T17:20:15.674" v="40"/>
          <ac:picMkLst>
            <pc:docMk/>
            <pc:sldMk cId="3975939041" sldId="273"/>
            <ac:picMk id="12" creationId="{9B0E762B-7B11-CA27-D6BB-9801EE3F8830}"/>
          </ac:picMkLst>
        </pc:picChg>
      </pc:sldChg>
      <pc:sldChg chg="addAnim delAnim modAnim">
        <pc:chgData name="Luis Schrader" userId="f68a596d8f7a078c" providerId="Windows Live" clId="Web-{D48DF8D6-5174-4EE8-A7C9-5777A499B492}" dt="2023-06-20T17:13:02.348" v="35"/>
        <pc:sldMkLst>
          <pc:docMk/>
          <pc:sldMk cId="3184059908" sldId="287"/>
        </pc:sldMkLst>
      </pc:sldChg>
    </pc:docChg>
  </pc:docChgLst>
  <pc:docChgLst>
    <pc:chgData name="Celina W" userId="1c01fa96d866e91a" providerId="Windows Live" clId="Web-{3295A275-5BA8-46A9-97BC-4D1A4285627C}"/>
    <pc:docChg chg="modSld">
      <pc:chgData name="Celina W" userId="1c01fa96d866e91a" providerId="Windows Live" clId="Web-{3295A275-5BA8-46A9-97BC-4D1A4285627C}" dt="2023-06-20T17:42:17.898" v="10"/>
      <pc:docMkLst>
        <pc:docMk/>
      </pc:docMkLst>
      <pc:sldChg chg="modAnim">
        <pc:chgData name="Celina W" userId="1c01fa96d866e91a" providerId="Windows Live" clId="Web-{3295A275-5BA8-46A9-97BC-4D1A4285627C}" dt="2023-06-20T17:42:17.898" v="10"/>
        <pc:sldMkLst>
          <pc:docMk/>
          <pc:sldMk cId="3184059908" sldId="287"/>
        </pc:sldMkLst>
      </pc:sldChg>
    </pc:docChg>
  </pc:docChgLst>
  <pc:docChgLst>
    <pc:chgData name="Celina W" userId="1c01fa96d866e91a" providerId="Windows Live" clId="Web-{A18C4DC3-CBEF-4939-86A2-A25DB76D5CA7}"/>
    <pc:docChg chg="addSld delSld modSld">
      <pc:chgData name="Celina W" userId="1c01fa96d866e91a" providerId="Windows Live" clId="Web-{A18C4DC3-CBEF-4939-86A2-A25DB76D5CA7}" dt="2023-06-15T21:51:09.607" v="392" actId="1076"/>
      <pc:docMkLst>
        <pc:docMk/>
      </pc:docMkLst>
      <pc:sldChg chg="addSp delSp modSp">
        <pc:chgData name="Celina W" userId="1c01fa96d866e91a" providerId="Windows Live" clId="Web-{A18C4DC3-CBEF-4939-86A2-A25DB76D5CA7}" dt="2023-06-15T17:21:49.313" v="62" actId="20577"/>
        <pc:sldMkLst>
          <pc:docMk/>
          <pc:sldMk cId="4036070795" sldId="258"/>
        </pc:sldMkLst>
        <pc:spChg chg="mod">
          <ac:chgData name="Celina W" userId="1c01fa96d866e91a" providerId="Windows Live" clId="Web-{A18C4DC3-CBEF-4939-86A2-A25DB76D5CA7}" dt="2023-06-15T17:21:49.313" v="62" actId="20577"/>
          <ac:spMkLst>
            <pc:docMk/>
            <pc:sldMk cId="4036070795" sldId="258"/>
            <ac:spMk id="3" creationId="{6B1676BA-F2F7-4A11-83DD-CBF640797734}"/>
          </ac:spMkLst>
        </pc:spChg>
        <pc:spChg chg="add mod">
          <ac:chgData name="Celina W" userId="1c01fa96d866e91a" providerId="Windows Live" clId="Web-{A18C4DC3-CBEF-4939-86A2-A25DB76D5CA7}" dt="2023-06-15T17:21:42.313" v="61" actId="20577"/>
          <ac:spMkLst>
            <pc:docMk/>
            <pc:sldMk cId="4036070795" sldId="258"/>
            <ac:spMk id="8" creationId="{DC54D4C8-2D11-54D2-8B36-5A044A5AEB80}"/>
          </ac:spMkLst>
        </pc:spChg>
        <pc:picChg chg="add del mod">
          <ac:chgData name="Celina W" userId="1c01fa96d866e91a" providerId="Windows Live" clId="Web-{A18C4DC3-CBEF-4939-86A2-A25DB76D5CA7}" dt="2023-06-15T17:21:29.594" v="59"/>
          <ac:picMkLst>
            <pc:docMk/>
            <pc:sldMk cId="4036070795" sldId="258"/>
            <ac:picMk id="5" creationId="{F7AE7831-B6F9-AD4A-892A-E2EE6107C646}"/>
          </ac:picMkLst>
        </pc:picChg>
      </pc:sldChg>
      <pc:sldChg chg="addSp delSp modSp delAnim">
        <pc:chgData name="Celina W" userId="1c01fa96d866e91a" providerId="Windows Live" clId="Web-{A18C4DC3-CBEF-4939-86A2-A25DB76D5CA7}" dt="2023-06-15T19:14:35.503" v="378"/>
        <pc:sldMkLst>
          <pc:docMk/>
          <pc:sldMk cId="342421748" sldId="277"/>
        </pc:sldMkLst>
        <pc:spChg chg="mod">
          <ac:chgData name="Celina W" userId="1c01fa96d866e91a" providerId="Windows Live" clId="Web-{A18C4DC3-CBEF-4939-86A2-A25DB76D5CA7}" dt="2023-06-15T17:16:19.288" v="44" actId="20577"/>
          <ac:spMkLst>
            <pc:docMk/>
            <pc:sldMk cId="342421748" sldId="277"/>
            <ac:spMk id="3" creationId="{21262D9A-F405-9269-1672-9C485CCAD24F}"/>
          </ac:spMkLst>
        </pc:spChg>
        <pc:picChg chg="add del mod">
          <ac:chgData name="Celina W" userId="1c01fa96d866e91a" providerId="Windows Live" clId="Web-{A18C4DC3-CBEF-4939-86A2-A25DB76D5CA7}" dt="2023-06-15T16:14:33.187" v="11"/>
          <ac:picMkLst>
            <pc:docMk/>
            <pc:sldMk cId="342421748" sldId="277"/>
            <ac:picMk id="4" creationId="{42EC86E9-7E38-68CB-EF97-AF550FF9CFF8}"/>
          </ac:picMkLst>
        </pc:picChg>
        <pc:picChg chg="add mod">
          <ac:chgData name="Celina W" userId="1c01fa96d866e91a" providerId="Windows Live" clId="Web-{A18C4DC3-CBEF-4939-86A2-A25DB76D5CA7}" dt="2023-06-15T16:20:45.958" v="32" actId="1076"/>
          <ac:picMkLst>
            <pc:docMk/>
            <pc:sldMk cId="342421748" sldId="277"/>
            <ac:picMk id="6" creationId="{F70FF7B8-4340-1067-7DAD-ADC4848A76AB}"/>
          </ac:picMkLst>
        </pc:picChg>
      </pc:sldChg>
      <pc:sldChg chg="modSp">
        <pc:chgData name="Celina W" userId="1c01fa96d866e91a" providerId="Windows Live" clId="Web-{A18C4DC3-CBEF-4939-86A2-A25DB76D5CA7}" dt="2023-06-15T19:12:10.471" v="368" actId="20577"/>
        <pc:sldMkLst>
          <pc:docMk/>
          <pc:sldMk cId="73772205" sldId="278"/>
        </pc:sldMkLst>
        <pc:spChg chg="mod">
          <ac:chgData name="Celina W" userId="1c01fa96d866e91a" providerId="Windows Live" clId="Web-{A18C4DC3-CBEF-4939-86A2-A25DB76D5CA7}" dt="2023-06-15T19:12:10.471" v="368" actId="20577"/>
          <ac:spMkLst>
            <pc:docMk/>
            <pc:sldMk cId="73772205" sldId="278"/>
            <ac:spMk id="3" creationId="{21262D9A-F405-9269-1672-9C485CCAD24F}"/>
          </ac:spMkLst>
        </pc:spChg>
      </pc:sldChg>
      <pc:sldChg chg="modSp delAnim">
        <pc:chgData name="Celina W" userId="1c01fa96d866e91a" providerId="Windows Live" clId="Web-{A18C4DC3-CBEF-4939-86A2-A25DB76D5CA7}" dt="2023-06-15T21:51:09.607" v="392" actId="1076"/>
        <pc:sldMkLst>
          <pc:docMk/>
          <pc:sldMk cId="2418181878" sldId="279"/>
        </pc:sldMkLst>
        <pc:spChg chg="mod">
          <ac:chgData name="Celina W" userId="1c01fa96d866e91a" providerId="Windows Live" clId="Web-{A18C4DC3-CBEF-4939-86A2-A25DB76D5CA7}" dt="2023-06-15T18:41:59.887" v="177" actId="20577"/>
          <ac:spMkLst>
            <pc:docMk/>
            <pc:sldMk cId="2418181878" sldId="279"/>
            <ac:spMk id="3" creationId="{21262D9A-F405-9269-1672-9C485CCAD24F}"/>
          </ac:spMkLst>
        </pc:spChg>
        <pc:spChg chg="mod">
          <ac:chgData name="Celina W" userId="1c01fa96d866e91a" providerId="Windows Live" clId="Web-{A18C4DC3-CBEF-4939-86A2-A25DB76D5CA7}" dt="2023-06-15T21:51:09.607" v="392" actId="1076"/>
          <ac:spMkLst>
            <pc:docMk/>
            <pc:sldMk cId="2418181878" sldId="279"/>
            <ac:spMk id="5" creationId="{C1F5B457-0250-84BE-8583-231D9E6FDF56}"/>
          </ac:spMkLst>
        </pc:spChg>
      </pc:sldChg>
      <pc:sldChg chg="addSp delSp modSp add del replId delAnim">
        <pc:chgData name="Celina W" userId="1c01fa96d866e91a" providerId="Windows Live" clId="Web-{A18C4DC3-CBEF-4939-86A2-A25DB76D5CA7}" dt="2023-06-15T21:24:37.241" v="379"/>
        <pc:sldMkLst>
          <pc:docMk/>
          <pc:sldMk cId="3638862166" sldId="280"/>
        </pc:sldMkLst>
        <pc:spChg chg="mod">
          <ac:chgData name="Celina W" userId="1c01fa96d866e91a" providerId="Windows Live" clId="Web-{A18C4DC3-CBEF-4939-86A2-A25DB76D5CA7}" dt="2023-06-15T17:16:30.679" v="50" actId="20577"/>
          <ac:spMkLst>
            <pc:docMk/>
            <pc:sldMk cId="3638862166" sldId="280"/>
            <ac:spMk id="3" creationId="{21262D9A-F405-9269-1672-9C485CCAD24F}"/>
          </ac:spMkLst>
        </pc:spChg>
        <pc:picChg chg="add del mod">
          <ac:chgData name="Celina W" userId="1c01fa96d866e91a" providerId="Windows Live" clId="Web-{A18C4DC3-CBEF-4939-86A2-A25DB76D5CA7}" dt="2023-06-15T16:18:10.768" v="16"/>
          <ac:picMkLst>
            <pc:docMk/>
            <pc:sldMk cId="3638862166" sldId="280"/>
            <ac:picMk id="4" creationId="{78B351C5-1FF3-1975-EDDB-27C96BF04307}"/>
          </ac:picMkLst>
        </pc:picChg>
        <pc:picChg chg="add mod">
          <ac:chgData name="Celina W" userId="1c01fa96d866e91a" providerId="Windows Live" clId="Web-{A18C4DC3-CBEF-4939-86A2-A25DB76D5CA7}" dt="2023-06-15T16:20:02.816" v="29" actId="1076"/>
          <ac:picMkLst>
            <pc:docMk/>
            <pc:sldMk cId="3638862166" sldId="280"/>
            <ac:picMk id="6" creationId="{F30AA3B7-6656-1D0E-8E2D-6E3F3AF93A36}"/>
          </ac:picMkLst>
        </pc:picChg>
      </pc:sldChg>
      <pc:sldChg chg="add del replId">
        <pc:chgData name="Celina W" userId="1c01fa96d866e91a" providerId="Windows Live" clId="Web-{A18C4DC3-CBEF-4939-86A2-A25DB76D5CA7}" dt="2023-06-15T17:15:58.131" v="33"/>
        <pc:sldMkLst>
          <pc:docMk/>
          <pc:sldMk cId="178285732" sldId="281"/>
        </pc:sldMkLst>
      </pc:sldChg>
      <pc:sldChg chg="modSp add replId delAnim">
        <pc:chgData name="Celina W" userId="1c01fa96d866e91a" providerId="Windows Live" clId="Web-{A18C4DC3-CBEF-4939-86A2-A25DB76D5CA7}" dt="2023-06-15T19:12:40.658" v="370"/>
        <pc:sldMkLst>
          <pc:docMk/>
          <pc:sldMk cId="1594760197" sldId="281"/>
        </pc:sldMkLst>
        <pc:spChg chg="mod">
          <ac:chgData name="Celina W" userId="1c01fa96d866e91a" providerId="Windows Live" clId="Web-{A18C4DC3-CBEF-4939-86A2-A25DB76D5CA7}" dt="2023-06-15T18:41:57.746" v="175" actId="20577"/>
          <ac:spMkLst>
            <pc:docMk/>
            <pc:sldMk cId="1594760197" sldId="281"/>
            <ac:spMk id="3" creationId="{21262D9A-F405-9269-1672-9C485CCAD24F}"/>
          </ac:spMkLst>
        </pc:spChg>
        <pc:spChg chg="mod">
          <ac:chgData name="Celina W" userId="1c01fa96d866e91a" providerId="Windows Live" clId="Web-{A18C4DC3-CBEF-4939-86A2-A25DB76D5CA7}" dt="2023-06-15T18:46:31.671" v="240" actId="1076"/>
          <ac:spMkLst>
            <pc:docMk/>
            <pc:sldMk cId="1594760197" sldId="281"/>
            <ac:spMk id="5" creationId="{C1F5B457-0250-84BE-8583-231D9E6FDF56}"/>
          </ac:spMkLst>
        </pc:spChg>
      </pc:sldChg>
      <pc:sldChg chg="addSp modSp add replId delAnim">
        <pc:chgData name="Celina W" userId="1c01fa96d866e91a" providerId="Windows Live" clId="Web-{A18C4DC3-CBEF-4939-86A2-A25DB76D5CA7}" dt="2023-06-15T19:12:44.205" v="371"/>
        <pc:sldMkLst>
          <pc:docMk/>
          <pc:sldMk cId="2239174465" sldId="282"/>
        </pc:sldMkLst>
        <pc:spChg chg="mod">
          <ac:chgData name="Celina W" userId="1c01fa96d866e91a" providerId="Windows Live" clId="Web-{A18C4DC3-CBEF-4939-86A2-A25DB76D5CA7}" dt="2023-06-15T18:41:53.574" v="173" actId="20577"/>
          <ac:spMkLst>
            <pc:docMk/>
            <pc:sldMk cId="2239174465" sldId="282"/>
            <ac:spMk id="3" creationId="{21262D9A-F405-9269-1672-9C485CCAD24F}"/>
          </ac:spMkLst>
        </pc:spChg>
        <pc:spChg chg="mod">
          <ac:chgData name="Celina W" userId="1c01fa96d866e91a" providerId="Windows Live" clId="Web-{A18C4DC3-CBEF-4939-86A2-A25DB76D5CA7}" dt="2023-06-15T18:49:44.236" v="261" actId="1076"/>
          <ac:spMkLst>
            <pc:docMk/>
            <pc:sldMk cId="2239174465" sldId="282"/>
            <ac:spMk id="5" creationId="{C1F5B457-0250-84BE-8583-231D9E6FDF56}"/>
          </ac:spMkLst>
        </pc:spChg>
        <pc:picChg chg="add mod">
          <ac:chgData name="Celina W" userId="1c01fa96d866e91a" providerId="Windows Live" clId="Web-{A18C4DC3-CBEF-4939-86A2-A25DB76D5CA7}" dt="2023-06-15T18:50:03.252" v="264" actId="1076"/>
          <ac:picMkLst>
            <pc:docMk/>
            <pc:sldMk cId="2239174465" sldId="282"/>
            <ac:picMk id="4" creationId="{10C2CEDC-FC1C-71C8-E8CA-F461011F0BE1}"/>
          </ac:picMkLst>
        </pc:picChg>
      </pc:sldChg>
      <pc:sldChg chg="modSp add mod replId delAnim modShow">
        <pc:chgData name="Celina W" userId="1c01fa96d866e91a" providerId="Windows Live" clId="Web-{A18C4DC3-CBEF-4939-86A2-A25DB76D5CA7}" dt="2023-06-15T21:50:50.122" v="388"/>
        <pc:sldMkLst>
          <pc:docMk/>
          <pc:sldMk cId="1959778224" sldId="283"/>
        </pc:sldMkLst>
        <pc:spChg chg="mod">
          <ac:chgData name="Celina W" userId="1c01fa96d866e91a" providerId="Windows Live" clId="Web-{A18C4DC3-CBEF-4939-86A2-A25DB76D5CA7}" dt="2023-06-15T18:41:50.511" v="171" actId="20577"/>
          <ac:spMkLst>
            <pc:docMk/>
            <pc:sldMk cId="1959778224" sldId="283"/>
            <ac:spMk id="3" creationId="{21262D9A-F405-9269-1672-9C485CCAD24F}"/>
          </ac:spMkLst>
        </pc:spChg>
        <pc:spChg chg="mod">
          <ac:chgData name="Celina W" userId="1c01fa96d866e91a" providerId="Windows Live" clId="Web-{A18C4DC3-CBEF-4939-86A2-A25DB76D5CA7}" dt="2023-06-15T19:01:00.509" v="356" actId="1076"/>
          <ac:spMkLst>
            <pc:docMk/>
            <pc:sldMk cId="1959778224" sldId="283"/>
            <ac:spMk id="5" creationId="{C1F5B457-0250-84BE-8583-231D9E6FDF56}"/>
          </ac:spMkLst>
        </pc:spChg>
      </pc:sldChg>
      <pc:sldChg chg="addSp delSp modSp add mod replId addAnim delAnim modShow">
        <pc:chgData name="Celina W" userId="1c01fa96d866e91a" providerId="Windows Live" clId="Web-{A18C4DC3-CBEF-4939-86A2-A25DB76D5CA7}" dt="2023-06-15T21:50:52.591" v="389"/>
        <pc:sldMkLst>
          <pc:docMk/>
          <pc:sldMk cId="1061100193" sldId="284"/>
        </pc:sldMkLst>
        <pc:spChg chg="mod">
          <ac:chgData name="Celina W" userId="1c01fa96d866e91a" providerId="Windows Live" clId="Web-{A18C4DC3-CBEF-4939-86A2-A25DB76D5CA7}" dt="2023-06-15T18:41:45.949" v="169" actId="20577"/>
          <ac:spMkLst>
            <pc:docMk/>
            <pc:sldMk cId="1061100193" sldId="284"/>
            <ac:spMk id="3" creationId="{21262D9A-F405-9269-1672-9C485CCAD24F}"/>
          </ac:spMkLst>
        </pc:spChg>
        <pc:spChg chg="del">
          <ac:chgData name="Celina W" userId="1c01fa96d866e91a" providerId="Windows Live" clId="Web-{A18C4DC3-CBEF-4939-86A2-A25DB76D5CA7}" dt="2023-06-15T19:13:09.315" v="374"/>
          <ac:spMkLst>
            <pc:docMk/>
            <pc:sldMk cId="1061100193" sldId="284"/>
            <ac:spMk id="5" creationId="{C1F5B457-0250-84BE-8583-231D9E6FDF56}"/>
          </ac:spMkLst>
        </pc:spChg>
        <pc:picChg chg="add mod">
          <ac:chgData name="Celina W" userId="1c01fa96d866e91a" providerId="Windows Live" clId="Web-{A18C4DC3-CBEF-4939-86A2-A25DB76D5CA7}" dt="2023-06-15T19:04:51.793" v="366" actId="1076"/>
          <ac:picMkLst>
            <pc:docMk/>
            <pc:sldMk cId="1061100193" sldId="284"/>
            <ac:picMk id="4" creationId="{3FEEBAA2-A614-1BEA-E7E7-B0821CDE1205}"/>
          </ac:picMkLst>
        </pc:picChg>
        <pc:picChg chg="add mod">
          <ac:chgData name="Celina W" userId="1c01fa96d866e91a" providerId="Windows Live" clId="Web-{A18C4DC3-CBEF-4939-86A2-A25DB76D5CA7}" dt="2023-06-15T19:04:39.356" v="364" actId="1076"/>
          <ac:picMkLst>
            <pc:docMk/>
            <pc:sldMk cId="1061100193" sldId="284"/>
            <ac:picMk id="6" creationId="{9E6DAD27-FAD3-25C0-7E45-D956B1916CBA}"/>
          </ac:picMkLst>
        </pc:picChg>
        <pc:picChg chg="add mod">
          <ac:chgData name="Celina W" userId="1c01fa96d866e91a" providerId="Windows Live" clId="Web-{A18C4DC3-CBEF-4939-86A2-A25DB76D5CA7}" dt="2023-06-15T19:04:46.590" v="365" actId="1076"/>
          <ac:picMkLst>
            <pc:docMk/>
            <pc:sldMk cId="1061100193" sldId="284"/>
            <ac:picMk id="7" creationId="{FDCDE96B-C1E6-22FD-D0BA-A575AAC48679}"/>
          </ac:picMkLst>
        </pc:picChg>
      </pc:sldChg>
      <pc:sldChg chg="addSp delSp modSp add replId">
        <pc:chgData name="Celina W" userId="1c01fa96d866e91a" providerId="Windows Live" clId="Web-{A18C4DC3-CBEF-4939-86A2-A25DB76D5CA7}" dt="2023-06-15T21:25:15.945" v="387" actId="1076"/>
        <pc:sldMkLst>
          <pc:docMk/>
          <pc:sldMk cId="3184059908" sldId="287"/>
        </pc:sldMkLst>
        <pc:spChg chg="mod">
          <ac:chgData name="Celina W" userId="1c01fa96d866e91a" providerId="Windows Live" clId="Web-{A18C4DC3-CBEF-4939-86A2-A25DB76D5CA7}" dt="2023-06-15T21:24:56.351" v="383" actId="20577"/>
          <ac:spMkLst>
            <pc:docMk/>
            <pc:sldMk cId="3184059908" sldId="287"/>
            <ac:spMk id="3" creationId="{21262D9A-F405-9269-1672-9C485CCAD24F}"/>
          </ac:spMkLst>
        </pc:spChg>
        <pc:picChg chg="add mod">
          <ac:chgData name="Celina W" userId="1c01fa96d866e91a" providerId="Windows Live" clId="Web-{A18C4DC3-CBEF-4939-86A2-A25DB76D5CA7}" dt="2023-06-15T21:25:15.945" v="387" actId="1076"/>
          <ac:picMkLst>
            <pc:docMk/>
            <pc:sldMk cId="3184059908" sldId="287"/>
            <ac:picMk id="4" creationId="{32E7481C-D505-73C4-55AC-F29E3D6197F4}"/>
          </ac:picMkLst>
        </pc:picChg>
        <pc:picChg chg="del">
          <ac:chgData name="Celina W" userId="1c01fa96d866e91a" providerId="Windows Live" clId="Web-{A18C4DC3-CBEF-4939-86A2-A25DB76D5CA7}" dt="2023-06-15T21:24:47.522" v="381"/>
          <ac:picMkLst>
            <pc:docMk/>
            <pc:sldMk cId="3184059908" sldId="287"/>
            <ac:picMk id="6" creationId="{F70FF7B8-4340-1067-7DAD-ADC4848A76AB}"/>
          </ac:picMkLst>
        </pc:picChg>
      </pc:sldChg>
    </pc:docChg>
  </pc:docChgLst>
  <pc:docChgLst>
    <pc:chgData name="Luis Schrader" userId="f68a596d8f7a078c" providerId="Windows Live" clId="Web-{422C97BD-42C6-4792-A6C5-6A352FC685AA}"/>
    <pc:docChg chg="addSld delSld modSld addMainMaster modMainMaster">
      <pc:chgData name="Luis Schrader" userId="f68a596d8f7a078c" providerId="Windows Live" clId="Web-{422C97BD-42C6-4792-A6C5-6A352FC685AA}" dt="2023-06-15T10:43:58.146" v="72" actId="20577"/>
      <pc:docMkLst>
        <pc:docMk/>
      </pc:docMkLst>
      <pc:sldChg chg="delSp del">
        <pc:chgData name="Luis Schrader" userId="f68a596d8f7a078c" providerId="Windows Live" clId="Web-{422C97BD-42C6-4792-A6C5-6A352FC685AA}" dt="2023-06-15T10:36:11.629" v="4"/>
        <pc:sldMkLst>
          <pc:docMk/>
          <pc:sldMk cId="1577499883" sldId="256"/>
        </pc:sldMkLst>
        <pc:spChg chg="del">
          <ac:chgData name="Luis Schrader" userId="f68a596d8f7a078c" providerId="Windows Live" clId="Web-{422C97BD-42C6-4792-A6C5-6A352FC685AA}" dt="2023-06-15T10:35:35.127" v="0"/>
          <ac:spMkLst>
            <pc:docMk/>
            <pc:sldMk cId="1577499883" sldId="256"/>
            <ac:spMk id="2" creationId="{00000000-0000-0000-0000-000000000000}"/>
          </ac:spMkLst>
        </pc:spChg>
        <pc:spChg chg="del">
          <ac:chgData name="Luis Schrader" userId="f68a596d8f7a078c" providerId="Windows Live" clId="Web-{422C97BD-42C6-4792-A6C5-6A352FC685AA}" dt="2023-06-15T10:35:38.377" v="1"/>
          <ac:spMkLst>
            <pc:docMk/>
            <pc:sldMk cId="1577499883" sldId="256"/>
            <ac:spMk id="3" creationId="{00000000-0000-0000-0000-000000000000}"/>
          </ac:spMkLst>
        </pc:spChg>
      </pc:sldChg>
      <pc:sldChg chg="addSp delSp modSp add del">
        <pc:chgData name="Luis Schrader" userId="f68a596d8f7a078c" providerId="Windows Live" clId="Web-{422C97BD-42C6-4792-A6C5-6A352FC685AA}" dt="2023-06-15T10:43:11.082" v="56"/>
        <pc:sldMkLst>
          <pc:docMk/>
          <pc:sldMk cId="839573043" sldId="257"/>
        </pc:sldMkLst>
        <pc:spChg chg="del mod">
          <ac:chgData name="Luis Schrader" userId="f68a596d8f7a078c" providerId="Windows Live" clId="Web-{422C97BD-42C6-4792-A6C5-6A352FC685AA}" dt="2023-06-15T10:36:31.098" v="11"/>
          <ac:spMkLst>
            <pc:docMk/>
            <pc:sldMk cId="839573043" sldId="257"/>
            <ac:spMk id="2" creationId="{980ACE0E-58B4-E978-E1E8-9EC8FECED948}"/>
          </ac:spMkLst>
        </pc:spChg>
        <pc:spChg chg="del mod">
          <ac:chgData name="Luis Schrader" userId="f68a596d8f7a078c" providerId="Windows Live" clId="Web-{422C97BD-42C6-4792-A6C5-6A352FC685AA}" dt="2023-06-15T10:36:29.332" v="9"/>
          <ac:spMkLst>
            <pc:docMk/>
            <pc:sldMk cId="839573043" sldId="257"/>
            <ac:spMk id="3" creationId="{EA9E1284-E1AF-671B-C404-DC374ACC1340}"/>
          </ac:spMkLst>
        </pc:spChg>
        <pc:spChg chg="add del mod">
          <ac:chgData name="Luis Schrader" userId="f68a596d8f7a078c" providerId="Windows Live" clId="Web-{422C97BD-42C6-4792-A6C5-6A352FC685AA}" dt="2023-06-15T10:38:44.416" v="29"/>
          <ac:spMkLst>
            <pc:docMk/>
            <pc:sldMk cId="839573043" sldId="257"/>
            <ac:spMk id="8" creationId="{0639F43F-B0B0-7FB4-677C-7FE767761743}"/>
          </ac:spMkLst>
        </pc:spChg>
        <pc:spChg chg="add del mod">
          <ac:chgData name="Luis Schrader" userId="f68a596d8f7a078c" providerId="Windows Live" clId="Web-{422C97BD-42C6-4792-A6C5-6A352FC685AA}" dt="2023-06-15T10:38:45.853" v="31"/>
          <ac:spMkLst>
            <pc:docMk/>
            <pc:sldMk cId="839573043" sldId="257"/>
            <ac:spMk id="9" creationId="{8068FCE9-7D42-617B-8740-CBD00F50DFDA}"/>
          </ac:spMkLst>
        </pc:spChg>
        <pc:spChg chg="add mod">
          <ac:chgData name="Luis Schrader" userId="f68a596d8f7a078c" providerId="Windows Live" clId="Web-{422C97BD-42C6-4792-A6C5-6A352FC685AA}" dt="2023-06-15T10:39:42.183" v="40" actId="20577"/>
          <ac:spMkLst>
            <pc:docMk/>
            <pc:sldMk cId="839573043" sldId="257"/>
            <ac:spMk id="10" creationId="{D560A3BB-CECE-4677-ED9F-083A563B07E8}"/>
          </ac:spMkLst>
        </pc:spChg>
      </pc:sldChg>
      <pc:sldChg chg="new del">
        <pc:chgData name="Luis Schrader" userId="f68a596d8f7a078c" providerId="Windows Live" clId="Web-{422C97BD-42C6-4792-A6C5-6A352FC685AA}" dt="2023-06-15T10:36:46.661" v="16"/>
        <pc:sldMkLst>
          <pc:docMk/>
          <pc:sldMk cId="2382035162" sldId="258"/>
        </pc:sldMkLst>
      </pc:sldChg>
      <pc:sldChg chg="add del replId">
        <pc:chgData name="Luis Schrader" userId="f68a596d8f7a078c" providerId="Windows Live" clId="Web-{422C97BD-42C6-4792-A6C5-6A352FC685AA}" dt="2023-06-15T10:40:08.138" v="52"/>
        <pc:sldMkLst>
          <pc:docMk/>
          <pc:sldMk cId="3223080330" sldId="258"/>
        </pc:sldMkLst>
      </pc:sldChg>
      <pc:sldChg chg="addSp modSp add">
        <pc:chgData name="Luis Schrader" userId="f68a596d8f7a078c" providerId="Windows Live" clId="Web-{422C97BD-42C6-4792-A6C5-6A352FC685AA}" dt="2023-06-15T10:43:58.146" v="72" actId="20577"/>
        <pc:sldMkLst>
          <pc:docMk/>
          <pc:sldMk cId="4036070795" sldId="258"/>
        </pc:sldMkLst>
        <pc:spChg chg="mod">
          <ac:chgData name="Luis Schrader" userId="f68a596d8f7a078c" providerId="Windows Live" clId="Web-{422C97BD-42C6-4792-A6C5-6A352FC685AA}" dt="2023-06-15T10:43:15.317" v="57" actId="20577"/>
          <ac:spMkLst>
            <pc:docMk/>
            <pc:sldMk cId="4036070795" sldId="258"/>
            <ac:spMk id="2" creationId="{EA96FDB9-6D34-F9BE-D4BA-7334AF2152BD}"/>
          </ac:spMkLst>
        </pc:spChg>
        <pc:spChg chg="add">
          <ac:chgData name="Luis Schrader" userId="f68a596d8f7a078c" providerId="Windows Live" clId="Web-{422C97BD-42C6-4792-A6C5-6A352FC685AA}" dt="2023-06-15T10:43:36.677" v="59"/>
          <ac:spMkLst>
            <pc:docMk/>
            <pc:sldMk cId="4036070795" sldId="258"/>
            <ac:spMk id="3" creationId="{6B1676BA-F2F7-4A11-83DD-CBF640797734}"/>
          </ac:spMkLst>
        </pc:spChg>
        <pc:spChg chg="add mod">
          <ac:chgData name="Luis Schrader" userId="f68a596d8f7a078c" providerId="Windows Live" clId="Web-{422C97BD-42C6-4792-A6C5-6A352FC685AA}" dt="2023-06-15T10:43:58.146" v="72" actId="20577"/>
          <ac:spMkLst>
            <pc:docMk/>
            <pc:sldMk cId="4036070795" sldId="258"/>
            <ac:spMk id="4" creationId="{6DF4F1F7-2647-E8A8-A35F-C9A22A9BF5F9}"/>
          </ac:spMkLst>
        </pc:spChg>
      </pc:sldChg>
      <pc:sldChg chg="new del">
        <pc:chgData name="Luis Schrader" userId="f68a596d8f7a078c" providerId="Windows Live" clId="Web-{422C97BD-42C6-4792-A6C5-6A352FC685AA}" dt="2023-06-15T10:43:39.271" v="60"/>
        <pc:sldMkLst>
          <pc:docMk/>
          <pc:sldMk cId="1778223254" sldId="259"/>
        </pc:sldMkLst>
      </pc:sldChg>
      <pc:sldChg chg="new del">
        <pc:chgData name="Luis Schrader" userId="f68a596d8f7a078c" providerId="Windows Live" clId="Web-{422C97BD-42C6-4792-A6C5-6A352FC685AA}" dt="2023-06-15T10:36:35.411" v="13"/>
        <pc:sldMkLst>
          <pc:docMk/>
          <pc:sldMk cId="3425957662" sldId="259"/>
        </pc:sldMkLst>
      </pc:sldChg>
      <pc:sldChg chg="add del replId">
        <pc:chgData name="Luis Schrader" userId="f68a596d8f7a078c" providerId="Windows Live" clId="Web-{422C97BD-42C6-4792-A6C5-6A352FC685AA}" dt="2023-06-15T10:40:08.122" v="51"/>
        <pc:sldMkLst>
          <pc:docMk/>
          <pc:sldMk cId="3915680263" sldId="259"/>
        </pc:sldMkLst>
      </pc:sldChg>
      <pc:sldChg chg="add del replId">
        <pc:chgData name="Luis Schrader" userId="f68a596d8f7a078c" providerId="Windows Live" clId="Web-{422C97BD-42C6-4792-A6C5-6A352FC685AA}" dt="2023-06-15T10:40:08.122" v="50"/>
        <pc:sldMkLst>
          <pc:docMk/>
          <pc:sldMk cId="279840640" sldId="260"/>
        </pc:sldMkLst>
      </pc:sldChg>
      <pc:sldChg chg="add del replId">
        <pc:chgData name="Luis Schrader" userId="f68a596d8f7a078c" providerId="Windows Live" clId="Web-{422C97BD-42C6-4792-A6C5-6A352FC685AA}" dt="2023-06-15T10:40:08.122" v="49"/>
        <pc:sldMkLst>
          <pc:docMk/>
          <pc:sldMk cId="4199750268" sldId="261"/>
        </pc:sldMkLst>
      </pc:sldChg>
      <pc:sldChg chg="delSp new del">
        <pc:chgData name="Luis Schrader" userId="f68a596d8f7a078c" providerId="Windows Live" clId="Web-{422C97BD-42C6-4792-A6C5-6A352FC685AA}" dt="2023-06-15T10:40:08.138" v="53"/>
        <pc:sldMkLst>
          <pc:docMk/>
          <pc:sldMk cId="536776258" sldId="262"/>
        </pc:sldMkLst>
        <pc:spChg chg="del">
          <ac:chgData name="Luis Schrader" userId="f68a596d8f7a078c" providerId="Windows Live" clId="Web-{422C97BD-42C6-4792-A6C5-6A352FC685AA}" dt="2023-06-15T10:39:00.088" v="33"/>
          <ac:spMkLst>
            <pc:docMk/>
            <pc:sldMk cId="536776258" sldId="262"/>
            <ac:spMk id="2" creationId="{0CDE77A0-9837-8317-C7CE-6E0E87DF0153}"/>
          </ac:spMkLst>
        </pc:spChg>
      </pc:sldChg>
      <pc:sldChg chg="modSp new del">
        <pc:chgData name="Luis Schrader" userId="f68a596d8f7a078c" providerId="Windows Live" clId="Web-{422C97BD-42C6-4792-A6C5-6A352FC685AA}" dt="2023-06-15T10:40:08.138" v="54"/>
        <pc:sldMkLst>
          <pc:docMk/>
          <pc:sldMk cId="3032417665" sldId="263"/>
        </pc:sldMkLst>
        <pc:spChg chg="mod">
          <ac:chgData name="Luis Schrader" userId="f68a596d8f7a078c" providerId="Windows Live" clId="Web-{422C97BD-42C6-4792-A6C5-6A352FC685AA}" dt="2023-06-15T10:39:52.731" v="48" actId="20577"/>
          <ac:spMkLst>
            <pc:docMk/>
            <pc:sldMk cId="3032417665" sldId="263"/>
            <ac:spMk id="2" creationId="{86BEAE38-13DA-6528-1088-C606787ED778}"/>
          </ac:spMkLst>
        </pc:spChg>
      </pc:sldChg>
      <pc:sldMasterChg chg="add addSldLayout modSldLayout">
        <pc:chgData name="Luis Schrader" userId="f68a596d8f7a078c" providerId="Windows Live" clId="Web-{422C97BD-42C6-4792-A6C5-6A352FC685AA}" dt="2023-06-15T10:43:09.098" v="55"/>
        <pc:sldMasterMkLst>
          <pc:docMk/>
          <pc:sldMasterMk cId="0" sldId="2147483648"/>
        </pc:sldMasterMkLst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731384011" sldId="2147483649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266370826" sldId="2147483650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1769927846" sldId="2147483651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407549072" sldId="2147483652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2005699286" sldId="2147483653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834994119" sldId="2147483654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955617819" sldId="2147483655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1884366497" sldId="2147483656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3776898354" sldId="2147483657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4193319639" sldId="2147483658"/>
          </pc:sldLayoutMkLst>
        </pc:sldLayoutChg>
        <pc:sldLayoutChg chg="add">
          <pc:chgData name="Luis Schrader" userId="f68a596d8f7a078c" providerId="Windows Live" clId="Web-{422C97BD-42C6-4792-A6C5-6A352FC685AA}" dt="2023-06-15T10:35:39.549" v="2"/>
          <pc:sldLayoutMkLst>
            <pc:docMk/>
            <pc:sldMasterMk cId="0" sldId="2147483648"/>
            <pc:sldLayoutMk cId="4117878057" sldId="2147483659"/>
          </pc:sldLayoutMkLst>
        </pc:sldLayoutChg>
        <pc:sldLayoutChg chg="add replId">
          <pc:chgData name="Luis Schrader" userId="f68a596d8f7a078c" providerId="Windows Live" clId="Web-{422C97BD-42C6-4792-A6C5-6A352FC685AA}" dt="2023-06-15T10:43:09.098" v="55"/>
          <pc:sldLayoutMkLst>
            <pc:docMk/>
            <pc:sldMasterMk cId="0" sldId="2147483648"/>
            <pc:sldLayoutMk cId="3824481538" sldId="2147483674"/>
          </pc:sldLayoutMkLst>
        </pc:sldLayoutChg>
        <pc:sldLayoutChg chg="add replId">
          <pc:chgData name="Luis Schrader" userId="f68a596d8f7a078c" providerId="Windows Live" clId="Web-{422C97BD-42C6-4792-A6C5-6A352FC685AA}" dt="2023-06-15T10:43:09.098" v="55"/>
          <pc:sldLayoutMkLst>
            <pc:docMk/>
            <pc:sldMasterMk cId="0" sldId="2147483648"/>
            <pc:sldLayoutMk cId="2421435456" sldId="2147483675"/>
          </pc:sldLayoutMkLst>
        </pc:sldLayoutChg>
      </pc:sldMasterChg>
      <pc:sldMasterChg chg="add addSldLayout">
        <pc:chgData name="Luis Schrader" userId="f68a596d8f7a078c" providerId="Windows Live" clId="Web-{422C97BD-42C6-4792-A6C5-6A352FC685AA}" dt="2023-06-15T10:43:09.098" v="55"/>
        <pc:sldMasterMkLst>
          <pc:docMk/>
          <pc:sldMasterMk cId="1256718786" sldId="2147483660"/>
        </pc:sldMasterMkLst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2401377616" sldId="2147483661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3863906129" sldId="2147483662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2816200209" sldId="2147483663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4203657157" sldId="2147483664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2642925392" sldId="2147483665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3856293038" sldId="2147483666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4232579205" sldId="2147483667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3697987730" sldId="2147483668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4154535505" sldId="2147483669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1318244082" sldId="2147483670"/>
          </pc:sldLayoutMkLst>
        </pc:sldLayoutChg>
        <pc:sldLayoutChg chg="add">
          <pc:chgData name="Luis Schrader" userId="f68a596d8f7a078c" providerId="Windows Live" clId="Web-{422C97BD-42C6-4792-A6C5-6A352FC685AA}" dt="2023-06-15T10:43:09.098" v="55"/>
          <pc:sldLayoutMkLst>
            <pc:docMk/>
            <pc:sldMasterMk cId="1256718786" sldId="2147483660"/>
            <pc:sldLayoutMk cId="2158609422" sldId="2147483671"/>
          </pc:sldLayoutMkLst>
        </pc:sldLayoutChg>
      </pc:sldMasterChg>
      <pc:sldMasterChg chg="replId modSldLayout">
        <pc:chgData name="Luis Schrader" userId="f68a596d8f7a078c" providerId="Windows Live" clId="Web-{422C97BD-42C6-4792-A6C5-6A352FC685AA}" dt="2023-06-15T10:43:09.098" v="55"/>
        <pc:sldMasterMkLst>
          <pc:docMk/>
          <pc:sldMasterMk cId="594725491" sldId="2147483676"/>
        </pc:sldMasterMkLst>
        <pc:sldLayoutChg chg="replId">
          <pc:chgData name="Luis Schrader" userId="f68a596d8f7a078c" providerId="Windows Live" clId="Web-{422C97BD-42C6-4792-A6C5-6A352FC685AA}" dt="2023-06-15T10:35:39.549" v="2"/>
          <pc:sldLayoutMkLst>
            <pc:docMk/>
            <pc:sldMasterMk cId="594725491" sldId="2147483676"/>
            <pc:sldLayoutMk cId="1699206799" sldId="2147483672"/>
          </pc:sldLayoutMkLst>
        </pc:sldLayoutChg>
        <pc:sldLayoutChg chg="replId">
          <pc:chgData name="Luis Schrader" userId="f68a596d8f7a078c" providerId="Windows Live" clId="Web-{422C97BD-42C6-4792-A6C5-6A352FC685AA}" dt="2023-06-15T10:35:39.549" v="2"/>
          <pc:sldLayoutMkLst>
            <pc:docMk/>
            <pc:sldMasterMk cId="594725491" sldId="2147483676"/>
            <pc:sldLayoutMk cId="2809958959" sldId="2147483673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4043166929" sldId="2147483677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3433200589" sldId="2147483678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2835585648" sldId="2147483679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742901757" sldId="2147483680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2024084034" sldId="2147483681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2440206447" sldId="2147483682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3087692832" sldId="2147483683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3453883237" sldId="2147483684"/>
          </pc:sldLayoutMkLst>
        </pc:sldLayoutChg>
        <pc:sldLayoutChg chg="replId">
          <pc:chgData name="Luis Schrader" userId="f68a596d8f7a078c" providerId="Windows Live" clId="Web-{422C97BD-42C6-4792-A6C5-6A352FC685AA}" dt="2023-06-15T10:43:09.098" v="55"/>
          <pc:sldLayoutMkLst>
            <pc:docMk/>
            <pc:sldMasterMk cId="594725491" sldId="2147483676"/>
            <pc:sldLayoutMk cId="2509888776" sldId="2147483685"/>
          </pc:sldLayoutMkLst>
        </pc:sldLayoutChg>
      </pc:sldMasterChg>
    </pc:docChg>
  </pc:docChgLst>
  <pc:docChgLst>
    <pc:chgData name="Luis Schrader" userId="f68a596d8f7a078c" providerId="Windows Live" clId="Web-{6FFF1BF7-C5B1-4CFB-9763-CDEC6DBAEC68}"/>
    <pc:docChg chg="modSld">
      <pc:chgData name="Luis Schrader" userId="f68a596d8f7a078c" providerId="Windows Live" clId="Web-{6FFF1BF7-C5B1-4CFB-9763-CDEC6DBAEC68}" dt="2023-06-20T17:10:16.574" v="121"/>
      <pc:docMkLst>
        <pc:docMk/>
      </pc:docMkLst>
      <pc:sldChg chg="modSp">
        <pc:chgData name="Luis Schrader" userId="f68a596d8f7a078c" providerId="Windows Live" clId="Web-{6FFF1BF7-C5B1-4CFB-9763-CDEC6DBAEC68}" dt="2023-06-20T17:05:41.863" v="70" actId="20577"/>
        <pc:sldMkLst>
          <pc:docMk/>
          <pc:sldMk cId="4036070795" sldId="258"/>
        </pc:sldMkLst>
        <pc:spChg chg="mod">
          <ac:chgData name="Luis Schrader" userId="f68a596d8f7a078c" providerId="Windows Live" clId="Web-{6FFF1BF7-C5B1-4CFB-9763-CDEC6DBAEC68}" dt="2023-06-20T17:05:41.863" v="70" actId="20577"/>
          <ac:spMkLst>
            <pc:docMk/>
            <pc:sldMk cId="4036070795" sldId="258"/>
            <ac:spMk id="8" creationId="{DC54D4C8-2D11-54D2-8B36-5A044A5AEB80}"/>
          </ac:spMkLst>
        </pc:spChg>
      </pc:sldChg>
      <pc:sldChg chg="addSp delSp modSp">
        <pc:chgData name="Luis Schrader" userId="f68a596d8f7a078c" providerId="Windows Live" clId="Web-{6FFF1BF7-C5B1-4CFB-9763-CDEC6DBAEC68}" dt="2023-06-20T17:05:36.941" v="68" actId="20577"/>
        <pc:sldMkLst>
          <pc:docMk/>
          <pc:sldMk cId="2486988732" sldId="259"/>
        </pc:sldMkLst>
        <pc:spChg chg="mod">
          <ac:chgData name="Luis Schrader" userId="f68a596d8f7a078c" providerId="Windows Live" clId="Web-{6FFF1BF7-C5B1-4CFB-9763-CDEC6DBAEC68}" dt="2023-06-20T17:05:36.941" v="68" actId="20577"/>
          <ac:spMkLst>
            <pc:docMk/>
            <pc:sldMk cId="2486988732" sldId="259"/>
            <ac:spMk id="7" creationId="{A0D89F38-E0E6-18F4-56B1-701FD0501DA9}"/>
          </ac:spMkLst>
        </pc:spChg>
        <pc:spChg chg="add del">
          <ac:chgData name="Luis Schrader" userId="f68a596d8f7a078c" providerId="Windows Live" clId="Web-{6FFF1BF7-C5B1-4CFB-9763-CDEC6DBAEC68}" dt="2023-06-20T17:03:36.469" v="10"/>
          <ac:spMkLst>
            <pc:docMk/>
            <pc:sldMk cId="2486988732" sldId="259"/>
            <ac:spMk id="8" creationId="{0FB9BF9E-EB7A-FAD5-4F0C-9B23FF35AA59}"/>
          </ac:spMkLst>
        </pc:spChg>
        <pc:spChg chg="add del">
          <ac:chgData name="Luis Schrader" userId="f68a596d8f7a078c" providerId="Windows Live" clId="Web-{6FFF1BF7-C5B1-4CFB-9763-CDEC6DBAEC68}" dt="2023-06-20T17:03:41.516" v="12"/>
          <ac:spMkLst>
            <pc:docMk/>
            <pc:sldMk cId="2486988732" sldId="259"/>
            <ac:spMk id="10" creationId="{C69B2257-A922-9174-D9D7-6CAA7DE349BA}"/>
          </ac:spMkLst>
        </pc:spChg>
      </pc:sldChg>
      <pc:sldChg chg="modSp">
        <pc:chgData name="Luis Schrader" userId="f68a596d8f7a078c" providerId="Windows Live" clId="Web-{6FFF1BF7-C5B1-4CFB-9763-CDEC6DBAEC68}" dt="2023-06-20T17:05:33.582" v="67" actId="20577"/>
        <pc:sldMkLst>
          <pc:docMk/>
          <pc:sldMk cId="1210020691" sldId="260"/>
        </pc:sldMkLst>
        <pc:spChg chg="mod">
          <ac:chgData name="Luis Schrader" userId="f68a596d8f7a078c" providerId="Windows Live" clId="Web-{6FFF1BF7-C5B1-4CFB-9763-CDEC6DBAEC68}" dt="2023-06-20T17:05:33.582" v="67" actId="20577"/>
          <ac:spMkLst>
            <pc:docMk/>
            <pc:sldMk cId="1210020691" sldId="260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5:29.269" v="66" actId="20577"/>
        <pc:sldMkLst>
          <pc:docMk/>
          <pc:sldMk cId="2998242578" sldId="261"/>
        </pc:sldMkLst>
        <pc:spChg chg="mod">
          <ac:chgData name="Luis Schrader" userId="f68a596d8f7a078c" providerId="Windows Live" clId="Web-{6FFF1BF7-C5B1-4CFB-9763-CDEC6DBAEC68}" dt="2023-06-20T17:05:29.269" v="66" actId="20577"/>
          <ac:spMkLst>
            <pc:docMk/>
            <pc:sldMk cId="2998242578" sldId="261"/>
            <ac:spMk id="5" creationId="{5521AC1F-ECBC-5D2C-6CCF-4D8B6A5241BB}"/>
          </ac:spMkLst>
        </pc:spChg>
      </pc:sldChg>
      <pc:sldChg chg="modSp">
        <pc:chgData name="Luis Schrader" userId="f68a596d8f7a078c" providerId="Windows Live" clId="Web-{6FFF1BF7-C5B1-4CFB-9763-CDEC6DBAEC68}" dt="2023-06-20T17:05:24.597" v="64" actId="20577"/>
        <pc:sldMkLst>
          <pc:docMk/>
          <pc:sldMk cId="3814045433" sldId="262"/>
        </pc:sldMkLst>
        <pc:spChg chg="mod">
          <ac:chgData name="Luis Schrader" userId="f68a596d8f7a078c" providerId="Windows Live" clId="Web-{6FFF1BF7-C5B1-4CFB-9763-CDEC6DBAEC68}" dt="2023-06-20T17:05:24.597" v="64" actId="20577"/>
          <ac:spMkLst>
            <pc:docMk/>
            <pc:sldMk cId="3814045433" sldId="262"/>
            <ac:spMk id="5" creationId="{27392A0D-0B51-CE15-552C-3050E734BC6D}"/>
          </ac:spMkLst>
        </pc:spChg>
      </pc:sldChg>
      <pc:sldChg chg="modSp addAnim delAnim">
        <pc:chgData name="Luis Schrader" userId="f68a596d8f7a078c" providerId="Windows Live" clId="Web-{6FFF1BF7-C5B1-4CFB-9763-CDEC6DBAEC68}" dt="2023-06-20T17:09:02.978" v="108"/>
        <pc:sldMkLst>
          <pc:docMk/>
          <pc:sldMk cId="2043046007" sldId="263"/>
        </pc:sldMkLst>
        <pc:spChg chg="mod">
          <ac:chgData name="Luis Schrader" userId="f68a596d8f7a078c" providerId="Windows Live" clId="Web-{6FFF1BF7-C5B1-4CFB-9763-CDEC6DBAEC68}" dt="2023-06-20T17:05:21.238" v="63" actId="20577"/>
          <ac:spMkLst>
            <pc:docMk/>
            <pc:sldMk cId="2043046007" sldId="263"/>
            <ac:spMk id="12" creationId="{B1500DB2-C23D-F2CB-D0D5-8DBBEFCDFDBC}"/>
          </ac:spMkLst>
        </pc:spChg>
      </pc:sldChg>
      <pc:sldChg chg="modSp">
        <pc:chgData name="Luis Schrader" userId="f68a596d8f7a078c" providerId="Windows Live" clId="Web-{6FFF1BF7-C5B1-4CFB-9763-CDEC6DBAEC68}" dt="2023-06-20T17:05:17.034" v="62" actId="20577"/>
        <pc:sldMkLst>
          <pc:docMk/>
          <pc:sldMk cId="2510336842" sldId="264"/>
        </pc:sldMkLst>
        <pc:spChg chg="mod">
          <ac:chgData name="Luis Schrader" userId="f68a596d8f7a078c" providerId="Windows Live" clId="Web-{6FFF1BF7-C5B1-4CFB-9763-CDEC6DBAEC68}" dt="2023-06-20T17:05:17.034" v="62" actId="20577"/>
          <ac:spMkLst>
            <pc:docMk/>
            <pc:sldMk cId="2510336842" sldId="264"/>
            <ac:spMk id="5" creationId="{9EBED795-E5B8-3C69-568D-7610F6473F61}"/>
          </ac:spMkLst>
        </pc:spChg>
      </pc:sldChg>
      <pc:sldChg chg="modSp">
        <pc:chgData name="Luis Schrader" userId="f68a596d8f7a078c" providerId="Windows Live" clId="Web-{6FFF1BF7-C5B1-4CFB-9763-CDEC6DBAEC68}" dt="2023-06-20T17:04:44.862" v="54" actId="20577"/>
        <pc:sldMkLst>
          <pc:docMk/>
          <pc:sldMk cId="649540417" sldId="265"/>
        </pc:sldMkLst>
        <pc:spChg chg="mod">
          <ac:chgData name="Luis Schrader" userId="f68a596d8f7a078c" providerId="Windows Live" clId="Web-{6FFF1BF7-C5B1-4CFB-9763-CDEC6DBAEC68}" dt="2023-06-20T17:04:44.862" v="54" actId="20577"/>
          <ac:spMkLst>
            <pc:docMk/>
            <pc:sldMk cId="649540417" sldId="265"/>
            <ac:spMk id="5" creationId="{9E227BF0-ADB9-4059-99CB-8FE8EACF0B8D}"/>
          </ac:spMkLst>
        </pc:spChg>
      </pc:sldChg>
      <pc:sldChg chg="modSp">
        <pc:chgData name="Luis Schrader" userId="f68a596d8f7a078c" providerId="Windows Live" clId="Web-{6FFF1BF7-C5B1-4CFB-9763-CDEC6DBAEC68}" dt="2023-06-20T17:05:07.378" v="60" actId="20577"/>
        <pc:sldMkLst>
          <pc:docMk/>
          <pc:sldMk cId="506114934" sldId="266"/>
        </pc:sldMkLst>
        <pc:spChg chg="mod">
          <ac:chgData name="Luis Schrader" userId="f68a596d8f7a078c" providerId="Windows Live" clId="Web-{6FFF1BF7-C5B1-4CFB-9763-CDEC6DBAEC68}" dt="2023-06-20T17:05:07.378" v="60" actId="20577"/>
          <ac:spMkLst>
            <pc:docMk/>
            <pc:sldMk cId="506114934" sldId="266"/>
            <ac:spMk id="5" creationId="{D6E7C216-AD79-0A0F-7946-E68AFEB45633}"/>
          </ac:spMkLst>
        </pc:spChg>
      </pc:sldChg>
      <pc:sldChg chg="modSp">
        <pc:chgData name="Luis Schrader" userId="f68a596d8f7a078c" providerId="Windows Live" clId="Web-{6FFF1BF7-C5B1-4CFB-9763-CDEC6DBAEC68}" dt="2023-06-20T17:05:03.628" v="59" actId="20577"/>
        <pc:sldMkLst>
          <pc:docMk/>
          <pc:sldMk cId="1381178219" sldId="267"/>
        </pc:sldMkLst>
        <pc:spChg chg="mod">
          <ac:chgData name="Luis Schrader" userId="f68a596d8f7a078c" providerId="Windows Live" clId="Web-{6FFF1BF7-C5B1-4CFB-9763-CDEC6DBAEC68}" dt="2023-06-20T17:05:03.628" v="59" actId="20577"/>
          <ac:spMkLst>
            <pc:docMk/>
            <pc:sldMk cId="1381178219" sldId="267"/>
            <ac:spMk id="5" creationId="{EC62813B-DA3D-C8F5-C03C-01EEF41A68C7}"/>
          </ac:spMkLst>
        </pc:spChg>
      </pc:sldChg>
      <pc:sldChg chg="addSp delSp modSp">
        <pc:chgData name="Luis Schrader" userId="f68a596d8f7a078c" providerId="Windows Live" clId="Web-{6FFF1BF7-C5B1-4CFB-9763-CDEC6DBAEC68}" dt="2023-06-20T17:04:57.221" v="58" actId="20577"/>
        <pc:sldMkLst>
          <pc:docMk/>
          <pc:sldMk cId="3190127640" sldId="268"/>
        </pc:sldMkLst>
        <pc:spChg chg="add del mod">
          <ac:chgData name="Luis Schrader" userId="f68a596d8f7a078c" providerId="Windows Live" clId="Web-{6FFF1BF7-C5B1-4CFB-9763-CDEC6DBAEC68}" dt="2023-06-20T17:04:57.221" v="58" actId="20577"/>
          <ac:spMkLst>
            <pc:docMk/>
            <pc:sldMk cId="3190127640" sldId="268"/>
            <ac:spMk id="5" creationId="{32BE1F91-77DA-5294-E507-32A43AE663B7}"/>
          </ac:spMkLst>
        </pc:spChg>
      </pc:sldChg>
      <pc:sldChg chg="modSp">
        <pc:chgData name="Luis Schrader" userId="f68a596d8f7a078c" providerId="Windows Live" clId="Web-{6FFF1BF7-C5B1-4CFB-9763-CDEC6DBAEC68}" dt="2023-06-20T17:06:00.786" v="78" actId="20577"/>
        <pc:sldMkLst>
          <pc:docMk/>
          <pc:sldMk cId="1992146320" sldId="269"/>
        </pc:sldMkLst>
        <pc:spChg chg="mod">
          <ac:chgData name="Luis Schrader" userId="f68a596d8f7a078c" providerId="Windows Live" clId="Web-{6FFF1BF7-C5B1-4CFB-9763-CDEC6DBAEC68}" dt="2023-06-20T17:06:00.786" v="78" actId="20577"/>
          <ac:spMkLst>
            <pc:docMk/>
            <pc:sldMk cId="1992146320" sldId="269"/>
            <ac:spMk id="5" creationId="{5F8DE8A7-7891-2195-98B9-8F10B678BDDE}"/>
          </ac:spMkLst>
        </pc:spChg>
      </pc:sldChg>
      <pc:sldChg chg="modSp addAnim delAnim">
        <pc:chgData name="Luis Schrader" userId="f68a596d8f7a078c" providerId="Windows Live" clId="Web-{6FFF1BF7-C5B1-4CFB-9763-CDEC6DBAEC68}" dt="2023-06-20T17:08:42.759" v="106"/>
        <pc:sldMkLst>
          <pc:docMk/>
          <pc:sldMk cId="4076023400" sldId="270"/>
        </pc:sldMkLst>
        <pc:spChg chg="mod">
          <ac:chgData name="Luis Schrader" userId="f68a596d8f7a078c" providerId="Windows Live" clId="Web-{6FFF1BF7-C5B1-4CFB-9763-CDEC6DBAEC68}" dt="2023-06-20T17:04:48.143" v="55" actId="20577"/>
          <ac:spMkLst>
            <pc:docMk/>
            <pc:sldMk cId="4076023400" sldId="270"/>
            <ac:spMk id="13" creationId="{5DF296E8-E35B-4B0B-EB0B-04B0EFB2A602}"/>
          </ac:spMkLst>
        </pc:spChg>
      </pc:sldChg>
      <pc:sldChg chg="addSp modSp addAnim">
        <pc:chgData name="Luis Schrader" userId="f68a596d8f7a078c" providerId="Windows Live" clId="Web-{6FFF1BF7-C5B1-4CFB-9763-CDEC6DBAEC68}" dt="2023-06-20T17:09:47.636" v="114"/>
        <pc:sldMkLst>
          <pc:docMk/>
          <pc:sldMk cId="520479804" sldId="271"/>
        </pc:sldMkLst>
        <pc:spChg chg="mod">
          <ac:chgData name="Luis Schrader" userId="f68a596d8f7a078c" providerId="Windows Live" clId="Web-{6FFF1BF7-C5B1-4CFB-9763-CDEC6DBAEC68}" dt="2023-06-20T17:06:03.989" v="79" actId="20577"/>
          <ac:spMkLst>
            <pc:docMk/>
            <pc:sldMk cId="520479804" sldId="271"/>
            <ac:spMk id="5" creationId="{318FE9C6-0BFD-F746-5A00-B0CF1BF1D025}"/>
          </ac:spMkLst>
        </pc:spChg>
        <pc:cxnChg chg="add mod">
          <ac:chgData name="Luis Schrader" userId="f68a596d8f7a078c" providerId="Windows Live" clId="Web-{6FFF1BF7-C5B1-4CFB-9763-CDEC6DBAEC68}" dt="2023-06-20T17:09:39.776" v="113" actId="1076"/>
          <ac:cxnSpMkLst>
            <pc:docMk/>
            <pc:sldMk cId="520479804" sldId="271"/>
            <ac:cxnSpMk id="4" creationId="{1C1ACAB6-CF2D-7422-B9FE-B7E1985F530F}"/>
          </ac:cxnSpMkLst>
        </pc:cxnChg>
      </pc:sldChg>
      <pc:sldChg chg="delSp modSp addAnim delAnim">
        <pc:chgData name="Luis Schrader" userId="f68a596d8f7a078c" providerId="Windows Live" clId="Web-{6FFF1BF7-C5B1-4CFB-9763-CDEC6DBAEC68}" dt="2023-06-20T17:05:52.692" v="75" actId="20577"/>
        <pc:sldMkLst>
          <pc:docMk/>
          <pc:sldMk cId="3652456270" sldId="272"/>
        </pc:sldMkLst>
        <pc:spChg chg="mod">
          <ac:chgData name="Luis Schrader" userId="f68a596d8f7a078c" providerId="Windows Live" clId="Web-{6FFF1BF7-C5B1-4CFB-9763-CDEC6DBAEC68}" dt="2023-06-20T17:05:52.692" v="75" actId="20577"/>
          <ac:spMkLst>
            <pc:docMk/>
            <pc:sldMk cId="3652456270" sldId="272"/>
            <ac:spMk id="5" creationId="{C872524D-2C5E-847C-EB26-48C522E8EC55}"/>
          </ac:spMkLst>
        </pc:spChg>
        <pc:spChg chg="del">
          <ac:chgData name="Luis Schrader" userId="f68a596d8f7a078c" providerId="Windows Live" clId="Web-{6FFF1BF7-C5B1-4CFB-9763-CDEC6DBAEC68}" dt="2023-06-20T17:00:06.698" v="1"/>
          <ac:spMkLst>
            <pc:docMk/>
            <pc:sldMk cId="3652456270" sldId="272"/>
            <ac:spMk id="15" creationId="{9BFA2DA3-EE8C-37A1-BA24-A14412EC27A9}"/>
          </ac:spMkLst>
        </pc:spChg>
      </pc:sldChg>
      <pc:sldChg chg="modSp addAnim delAnim">
        <pc:chgData name="Luis Schrader" userId="f68a596d8f7a078c" providerId="Windows Live" clId="Web-{6FFF1BF7-C5B1-4CFB-9763-CDEC6DBAEC68}" dt="2023-06-20T17:08:17.571" v="105"/>
        <pc:sldMkLst>
          <pc:docMk/>
          <pc:sldMk cId="3975939041" sldId="273"/>
        </pc:sldMkLst>
        <pc:spChg chg="mod">
          <ac:chgData name="Luis Schrader" userId="f68a596d8f7a078c" providerId="Windows Live" clId="Web-{6FFF1BF7-C5B1-4CFB-9763-CDEC6DBAEC68}" dt="2023-06-20T17:06:07.879" v="80" actId="20577"/>
          <ac:spMkLst>
            <pc:docMk/>
            <pc:sldMk cId="3975939041" sldId="273"/>
            <ac:spMk id="5" creationId="{9DBD236B-1210-22B4-5D99-BED30772CC1D}"/>
          </ac:spMkLst>
        </pc:spChg>
        <pc:spChg chg="mod">
          <ac:chgData name="Luis Schrader" userId="f68a596d8f7a078c" providerId="Windows Live" clId="Web-{6FFF1BF7-C5B1-4CFB-9763-CDEC6DBAEC68}" dt="2023-06-20T17:00:34.495" v="4"/>
          <ac:spMkLst>
            <pc:docMk/>
            <pc:sldMk cId="3975939041" sldId="273"/>
            <ac:spMk id="10" creationId="{E8670616-4FE9-A239-F2C5-59DA3030D40E}"/>
          </ac:spMkLst>
        </pc:spChg>
      </pc:sldChg>
      <pc:sldChg chg="addSp delSp modSp addAnim delAnim modAnim">
        <pc:chgData name="Luis Schrader" userId="f68a596d8f7a078c" providerId="Windows Live" clId="Web-{6FFF1BF7-C5B1-4CFB-9763-CDEC6DBAEC68}" dt="2023-06-20T17:10:16.574" v="121"/>
        <pc:sldMkLst>
          <pc:docMk/>
          <pc:sldMk cId="2761544775" sldId="274"/>
        </pc:sldMkLst>
        <pc:spChg chg="mod">
          <ac:chgData name="Luis Schrader" userId="f68a596d8f7a078c" providerId="Windows Live" clId="Web-{6FFF1BF7-C5B1-4CFB-9763-CDEC6DBAEC68}" dt="2023-06-20T17:06:10.630" v="82" actId="20577"/>
          <ac:spMkLst>
            <pc:docMk/>
            <pc:sldMk cId="2761544775" sldId="274"/>
            <ac:spMk id="5" creationId="{EB80EFAA-82D7-8CB5-6E4A-21EF009FBDD9}"/>
          </ac:spMkLst>
        </pc:spChg>
        <pc:spChg chg="add del mod">
          <ac:chgData name="Luis Schrader" userId="f68a596d8f7a078c" providerId="Windows Live" clId="Web-{6FFF1BF7-C5B1-4CFB-9763-CDEC6DBAEC68}" dt="2023-06-20T17:10:03.652" v="117"/>
          <ac:spMkLst>
            <pc:docMk/>
            <pc:sldMk cId="2761544775" sldId="274"/>
            <ac:spMk id="9" creationId="{AC455881-165E-9E7B-881A-FEEFE02D355F}"/>
          </ac:spMkLst>
        </pc:spChg>
        <pc:spChg chg="add mod">
          <ac:chgData name="Luis Schrader" userId="f68a596d8f7a078c" providerId="Windows Live" clId="Web-{6FFF1BF7-C5B1-4CFB-9763-CDEC6DBAEC68}" dt="2023-06-20T17:10:11.980" v="119" actId="14100"/>
          <ac:spMkLst>
            <pc:docMk/>
            <pc:sldMk cId="2761544775" sldId="274"/>
            <ac:spMk id="13" creationId="{9A09F53C-BB4F-32BA-5657-16810C7031B4}"/>
          </ac:spMkLst>
        </pc:spChg>
      </pc:sldChg>
      <pc:sldChg chg="modSp addAnim delAnim">
        <pc:chgData name="Luis Schrader" userId="f68a596d8f7a078c" providerId="Windows Live" clId="Web-{6FFF1BF7-C5B1-4CFB-9763-CDEC6DBAEC68}" dt="2023-06-20T17:05:48.191" v="73" actId="20577"/>
        <pc:sldMkLst>
          <pc:docMk/>
          <pc:sldMk cId="1895337987" sldId="275"/>
        </pc:sldMkLst>
        <pc:spChg chg="mod">
          <ac:chgData name="Luis Schrader" userId="f68a596d8f7a078c" providerId="Windows Live" clId="Web-{6FFF1BF7-C5B1-4CFB-9763-CDEC6DBAEC68}" dt="2023-06-20T17:05:48.191" v="73" actId="20577"/>
          <ac:spMkLst>
            <pc:docMk/>
            <pc:sldMk cId="1895337987" sldId="275"/>
            <ac:spMk id="5" creationId="{DBF41D8D-830E-4FC0-16CA-A0FD293E821B}"/>
          </ac:spMkLst>
        </pc:spChg>
      </pc:sldChg>
      <pc:sldChg chg="modSp">
        <pc:chgData name="Luis Schrader" userId="f68a596d8f7a078c" providerId="Windows Live" clId="Web-{6FFF1BF7-C5B1-4CFB-9763-CDEC6DBAEC68}" dt="2023-06-20T17:06:14.911" v="86" actId="20577"/>
        <pc:sldMkLst>
          <pc:docMk/>
          <pc:sldMk cId="342421748" sldId="277"/>
        </pc:sldMkLst>
        <pc:spChg chg="mod">
          <ac:chgData name="Luis Schrader" userId="f68a596d8f7a078c" providerId="Windows Live" clId="Web-{6FFF1BF7-C5B1-4CFB-9763-CDEC6DBAEC68}" dt="2023-06-20T17:06:14.911" v="86" actId="20577"/>
          <ac:spMkLst>
            <pc:docMk/>
            <pc:sldMk cId="342421748" sldId="277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45.271" v="103" actId="20577"/>
        <pc:sldMkLst>
          <pc:docMk/>
          <pc:sldMk cId="73772205" sldId="278"/>
        </pc:sldMkLst>
        <pc:spChg chg="mod">
          <ac:chgData name="Luis Schrader" userId="f68a596d8f7a078c" providerId="Windows Live" clId="Web-{6FFF1BF7-C5B1-4CFB-9763-CDEC6DBAEC68}" dt="2023-06-20T17:06:45.271" v="103" actId="20577"/>
          <ac:spMkLst>
            <pc:docMk/>
            <pc:sldMk cId="73772205" sldId="278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22.958" v="89" actId="20577"/>
        <pc:sldMkLst>
          <pc:docMk/>
          <pc:sldMk cId="2418181878" sldId="279"/>
        </pc:sldMkLst>
        <pc:spChg chg="mod">
          <ac:chgData name="Luis Schrader" userId="f68a596d8f7a078c" providerId="Windows Live" clId="Web-{6FFF1BF7-C5B1-4CFB-9763-CDEC6DBAEC68}" dt="2023-06-20T17:06:22.958" v="89" actId="20577"/>
          <ac:spMkLst>
            <pc:docMk/>
            <pc:sldMk cId="2418181878" sldId="279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26.786" v="92" actId="20577"/>
        <pc:sldMkLst>
          <pc:docMk/>
          <pc:sldMk cId="1594760197" sldId="281"/>
        </pc:sldMkLst>
        <pc:spChg chg="mod">
          <ac:chgData name="Luis Schrader" userId="f68a596d8f7a078c" providerId="Windows Live" clId="Web-{6FFF1BF7-C5B1-4CFB-9763-CDEC6DBAEC68}" dt="2023-06-20T17:06:26.786" v="92" actId="20577"/>
          <ac:spMkLst>
            <pc:docMk/>
            <pc:sldMk cId="1594760197" sldId="281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34.161" v="97" actId="20577"/>
        <pc:sldMkLst>
          <pc:docMk/>
          <pc:sldMk cId="2239174465" sldId="282"/>
        </pc:sldMkLst>
        <pc:spChg chg="mod">
          <ac:chgData name="Luis Schrader" userId="f68a596d8f7a078c" providerId="Windows Live" clId="Web-{6FFF1BF7-C5B1-4CFB-9763-CDEC6DBAEC68}" dt="2023-06-20T17:06:34.161" v="97" actId="20577"/>
          <ac:spMkLst>
            <pc:docMk/>
            <pc:sldMk cId="2239174465" sldId="282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38.958" v="99" actId="20577"/>
        <pc:sldMkLst>
          <pc:docMk/>
          <pc:sldMk cId="1959778224" sldId="283"/>
        </pc:sldMkLst>
        <pc:spChg chg="mod">
          <ac:chgData name="Luis Schrader" userId="f68a596d8f7a078c" providerId="Windows Live" clId="Web-{6FFF1BF7-C5B1-4CFB-9763-CDEC6DBAEC68}" dt="2023-06-20T17:06:38.958" v="99" actId="20577"/>
          <ac:spMkLst>
            <pc:docMk/>
            <pc:sldMk cId="1959778224" sldId="283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41.927" v="101" actId="20577"/>
        <pc:sldMkLst>
          <pc:docMk/>
          <pc:sldMk cId="1061100193" sldId="284"/>
        </pc:sldMkLst>
        <pc:spChg chg="mod">
          <ac:chgData name="Luis Schrader" userId="f68a596d8f7a078c" providerId="Windows Live" clId="Web-{6FFF1BF7-C5B1-4CFB-9763-CDEC6DBAEC68}" dt="2023-06-20T17:06:41.927" v="101" actId="20577"/>
          <ac:spMkLst>
            <pc:docMk/>
            <pc:sldMk cId="1061100193" sldId="284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5:12.206" v="61" actId="20577"/>
        <pc:sldMkLst>
          <pc:docMk/>
          <pc:sldMk cId="215172408" sldId="285"/>
        </pc:sldMkLst>
        <pc:spChg chg="mod">
          <ac:chgData name="Luis Schrader" userId="f68a596d8f7a078c" providerId="Windows Live" clId="Web-{6FFF1BF7-C5B1-4CFB-9763-CDEC6DBAEC68}" dt="2023-06-20T17:05:12.206" v="61" actId="20577"/>
          <ac:spMkLst>
            <pc:docMk/>
            <pc:sldMk cId="215172408" sldId="285"/>
            <ac:spMk id="5" creationId="{9EBED795-E5B8-3C69-568D-7610F6473F61}"/>
          </ac:spMkLst>
        </pc:spChg>
      </pc:sldChg>
      <pc:sldChg chg="modSp">
        <pc:chgData name="Luis Schrader" userId="f68a596d8f7a078c" providerId="Windows Live" clId="Web-{6FFF1BF7-C5B1-4CFB-9763-CDEC6DBAEC68}" dt="2023-06-20T17:05:56.301" v="77" actId="20577"/>
        <pc:sldMkLst>
          <pc:docMk/>
          <pc:sldMk cId="623985633" sldId="286"/>
        </pc:sldMkLst>
        <pc:spChg chg="mod">
          <ac:chgData name="Luis Schrader" userId="f68a596d8f7a078c" providerId="Windows Live" clId="Web-{6FFF1BF7-C5B1-4CFB-9763-CDEC6DBAEC68}" dt="2023-06-20T17:05:56.301" v="77" actId="20577"/>
          <ac:spMkLst>
            <pc:docMk/>
            <pc:sldMk cId="623985633" sldId="286"/>
            <ac:spMk id="5" creationId="{C872524D-2C5E-847C-EB26-48C522E8EC55}"/>
          </ac:spMkLst>
        </pc:spChg>
      </pc:sldChg>
      <pc:sldChg chg="modSp">
        <pc:chgData name="Luis Schrader" userId="f68a596d8f7a078c" providerId="Windows Live" clId="Web-{6FFF1BF7-C5B1-4CFB-9763-CDEC6DBAEC68}" dt="2023-06-20T17:06:19.630" v="88" actId="20577"/>
        <pc:sldMkLst>
          <pc:docMk/>
          <pc:sldMk cId="3184059908" sldId="287"/>
        </pc:sldMkLst>
        <pc:spChg chg="mod">
          <ac:chgData name="Luis Schrader" userId="f68a596d8f7a078c" providerId="Windows Live" clId="Web-{6FFF1BF7-C5B1-4CFB-9763-CDEC6DBAEC68}" dt="2023-06-20T17:06:19.630" v="88" actId="20577"/>
          <ac:spMkLst>
            <pc:docMk/>
            <pc:sldMk cId="3184059908" sldId="287"/>
            <ac:spMk id="8" creationId="{133252FE-ECDD-0D18-FB31-DFA49A03849B}"/>
          </ac:spMkLst>
        </pc:spChg>
      </pc:sldChg>
      <pc:sldChg chg="modSp">
        <pc:chgData name="Luis Schrader" userId="f68a596d8f7a078c" providerId="Windows Live" clId="Web-{6FFF1BF7-C5B1-4CFB-9763-CDEC6DBAEC68}" dt="2023-06-20T17:06:30.146" v="94" actId="20577"/>
        <pc:sldMkLst>
          <pc:docMk/>
          <pc:sldMk cId="370161655" sldId="288"/>
        </pc:sldMkLst>
        <pc:spChg chg="mod">
          <ac:chgData name="Luis Schrader" userId="f68a596d8f7a078c" providerId="Windows Live" clId="Web-{6FFF1BF7-C5B1-4CFB-9763-CDEC6DBAEC68}" dt="2023-06-20T17:06:30.146" v="94" actId="20577"/>
          <ac:spMkLst>
            <pc:docMk/>
            <pc:sldMk cId="370161655" sldId="288"/>
            <ac:spMk id="8" creationId="{133252FE-ECDD-0D18-FB31-DFA49A03849B}"/>
          </ac:spMkLst>
        </pc:spChg>
      </pc:sldChg>
    </pc:docChg>
  </pc:docChgLst>
  <pc:docChgLst>
    <pc:chgData name="Celina W" userId="1c01fa96d866e91a" providerId="Windows Live" clId="Web-{FB06A088-C86F-4C05-98E4-D04FD2E986EF}"/>
    <pc:docChg chg="addSld delSld modSld">
      <pc:chgData name="Celina W" userId="1c01fa96d866e91a" providerId="Windows Live" clId="Web-{FB06A088-C86F-4C05-98E4-D04FD2E986EF}" dt="2023-06-20T20:13:42.102" v="87"/>
      <pc:docMkLst>
        <pc:docMk/>
      </pc:docMkLst>
      <pc:sldChg chg="addSp delSp modSp addAnim delAnim modAnim">
        <pc:chgData name="Celina W" userId="1c01fa96d866e91a" providerId="Windows Live" clId="Web-{FB06A088-C86F-4C05-98E4-D04FD2E986EF}" dt="2023-06-20T17:53:42.239" v="60" actId="1076"/>
        <pc:sldMkLst>
          <pc:docMk/>
          <pc:sldMk cId="342421748" sldId="277"/>
        </pc:sldMkLst>
        <pc:spChg chg="mod">
          <ac:chgData name="Celina W" userId="1c01fa96d866e91a" providerId="Windows Live" clId="Web-{FB06A088-C86F-4C05-98E4-D04FD2E986EF}" dt="2023-06-20T17:50:50.951" v="33" actId="20577"/>
          <ac:spMkLst>
            <pc:docMk/>
            <pc:sldMk cId="342421748" sldId="277"/>
            <ac:spMk id="3" creationId="{21262D9A-F405-9269-1672-9C485CCAD24F}"/>
          </ac:spMkLst>
        </pc:spChg>
        <pc:spChg chg="add del mod">
          <ac:chgData name="Celina W" userId="1c01fa96d866e91a" providerId="Windows Live" clId="Web-{FB06A088-C86F-4C05-98E4-D04FD2E986EF}" dt="2023-06-20T17:53:02.784" v="55"/>
          <ac:spMkLst>
            <pc:docMk/>
            <pc:sldMk cId="342421748" sldId="277"/>
            <ac:spMk id="4" creationId="{89B9C8F9-87A1-03BB-F1F1-00FC1DAD0C05}"/>
          </ac:spMkLst>
        </pc:spChg>
        <pc:spChg chg="add mod">
          <ac:chgData name="Celina W" userId="1c01fa96d866e91a" providerId="Windows Live" clId="Web-{FB06A088-C86F-4C05-98E4-D04FD2E986EF}" dt="2023-06-20T17:53:42.239" v="60" actId="1076"/>
          <ac:spMkLst>
            <pc:docMk/>
            <pc:sldMk cId="342421748" sldId="277"/>
            <ac:spMk id="7" creationId="{10A4F30D-5290-A66D-C1B3-5B646093D9B9}"/>
          </ac:spMkLst>
        </pc:spChg>
      </pc:sldChg>
      <pc:sldChg chg="modSp">
        <pc:chgData name="Celina W" userId="1c01fa96d866e91a" providerId="Windows Live" clId="Web-{FB06A088-C86F-4C05-98E4-D04FD2E986EF}" dt="2023-06-20T18:01:22.006" v="83" actId="20577"/>
        <pc:sldMkLst>
          <pc:docMk/>
          <pc:sldMk cId="2418181878" sldId="279"/>
        </pc:sldMkLst>
        <pc:spChg chg="mod">
          <ac:chgData name="Celina W" userId="1c01fa96d866e91a" providerId="Windows Live" clId="Web-{FB06A088-C86F-4C05-98E4-D04FD2E986EF}" dt="2023-06-20T18:01:22.006" v="83" actId="20577"/>
          <ac:spMkLst>
            <pc:docMk/>
            <pc:sldMk cId="2418181878" sldId="279"/>
            <ac:spMk id="3" creationId="{21262D9A-F405-9269-1672-9C485CCAD24F}"/>
          </ac:spMkLst>
        </pc:spChg>
      </pc:sldChg>
      <pc:sldChg chg="modSp">
        <pc:chgData name="Celina W" userId="1c01fa96d866e91a" providerId="Windows Live" clId="Web-{FB06A088-C86F-4C05-98E4-D04FD2E986EF}" dt="2023-06-20T20:13:42.102" v="87"/>
        <pc:sldMkLst>
          <pc:docMk/>
          <pc:sldMk cId="2239174465" sldId="282"/>
        </pc:sldMkLst>
        <pc:spChg chg="mod">
          <ac:chgData name="Celina W" userId="1c01fa96d866e91a" providerId="Windows Live" clId="Web-{FB06A088-C86F-4C05-98E4-D04FD2E986EF}" dt="2023-06-20T20:13:42.102" v="87"/>
          <ac:spMkLst>
            <pc:docMk/>
            <pc:sldMk cId="2239174465" sldId="282"/>
            <ac:spMk id="7" creationId="{4796D1EF-1AD8-6F58-AA6D-10D9BFD16126}"/>
          </ac:spMkLst>
        </pc:spChg>
      </pc:sldChg>
      <pc:sldChg chg="modSp">
        <pc:chgData name="Celina W" userId="1c01fa96d866e91a" providerId="Windows Live" clId="Web-{FB06A088-C86F-4C05-98E4-D04FD2E986EF}" dt="2023-06-20T18:01:00.240" v="80" actId="20577"/>
        <pc:sldMkLst>
          <pc:docMk/>
          <pc:sldMk cId="1959778224" sldId="283"/>
        </pc:sldMkLst>
        <pc:spChg chg="mod">
          <ac:chgData name="Celina W" userId="1c01fa96d866e91a" providerId="Windows Live" clId="Web-{FB06A088-C86F-4C05-98E4-D04FD2E986EF}" dt="2023-06-20T18:01:00.240" v="80" actId="20577"/>
          <ac:spMkLst>
            <pc:docMk/>
            <pc:sldMk cId="1959778224" sldId="283"/>
            <ac:spMk id="3" creationId="{21262D9A-F405-9269-1672-9C485CCAD24F}"/>
          </ac:spMkLst>
        </pc:spChg>
      </pc:sldChg>
      <pc:sldChg chg="delSp modSp addAnim delAnim modAnim">
        <pc:chgData name="Celina W" userId="1c01fa96d866e91a" providerId="Windows Live" clId="Web-{FB06A088-C86F-4C05-98E4-D04FD2E986EF}" dt="2023-06-20T17:57:33.935" v="76"/>
        <pc:sldMkLst>
          <pc:docMk/>
          <pc:sldMk cId="3184059908" sldId="287"/>
        </pc:sldMkLst>
        <pc:spChg chg="mod">
          <ac:chgData name="Celina W" userId="1c01fa96d866e91a" providerId="Windows Live" clId="Web-{FB06A088-C86F-4C05-98E4-D04FD2E986EF}" dt="2023-06-20T17:55:29.852" v="64" actId="20577"/>
          <ac:spMkLst>
            <pc:docMk/>
            <pc:sldMk cId="3184059908" sldId="287"/>
            <ac:spMk id="3" creationId="{21262D9A-F405-9269-1672-9C485CCAD24F}"/>
          </ac:spMkLst>
        </pc:spChg>
        <pc:spChg chg="mod">
          <ac:chgData name="Celina W" userId="1c01fa96d866e91a" providerId="Windows Live" clId="Web-{FB06A088-C86F-4C05-98E4-D04FD2E986EF}" dt="2023-06-20T17:56:00.166" v="67" actId="1076"/>
          <ac:spMkLst>
            <pc:docMk/>
            <pc:sldMk cId="3184059908" sldId="287"/>
            <ac:spMk id="7" creationId="{B4F54715-AC28-BCD0-5172-7359082F2782}"/>
          </ac:spMkLst>
        </pc:spChg>
        <pc:spChg chg="del">
          <ac:chgData name="Celina W" userId="1c01fa96d866e91a" providerId="Windows Live" clId="Web-{FB06A088-C86F-4C05-98E4-D04FD2E986EF}" dt="2023-06-20T17:44:48.015" v="7"/>
          <ac:spMkLst>
            <pc:docMk/>
            <pc:sldMk cId="3184059908" sldId="287"/>
            <ac:spMk id="10" creationId="{1B8AA950-221B-D475-2B15-D4ECB72D5B94}"/>
          </ac:spMkLst>
        </pc:spChg>
        <pc:spChg chg="del">
          <ac:chgData name="Celina W" userId="1c01fa96d866e91a" providerId="Windows Live" clId="Web-{FB06A088-C86F-4C05-98E4-D04FD2E986EF}" dt="2023-06-20T17:49:46.183" v="30"/>
          <ac:spMkLst>
            <pc:docMk/>
            <pc:sldMk cId="3184059908" sldId="287"/>
            <ac:spMk id="13" creationId="{B29A005F-6425-BA91-4343-A7C6C6CC9A53}"/>
          </ac:spMkLst>
        </pc:spChg>
        <pc:picChg chg="mod ord">
          <ac:chgData name="Celina W" userId="1c01fa96d866e91a" providerId="Windows Live" clId="Web-{FB06A088-C86F-4C05-98E4-D04FD2E986EF}" dt="2023-06-20T17:55:47.041" v="65" actId="1076"/>
          <ac:picMkLst>
            <pc:docMk/>
            <pc:sldMk cId="3184059908" sldId="287"/>
            <ac:picMk id="11" creationId="{A9B553AC-70C1-9A6B-E2BB-9005513914C3}"/>
          </ac:picMkLst>
        </pc:picChg>
      </pc:sldChg>
      <pc:sldChg chg="delSp add del replId delAnim">
        <pc:chgData name="Celina W" userId="1c01fa96d866e91a" providerId="Windows Live" clId="Web-{FB06A088-C86F-4C05-98E4-D04FD2E986EF}" dt="2023-06-20T17:56:41.871" v="75"/>
        <pc:sldMkLst>
          <pc:docMk/>
          <pc:sldMk cId="250397305" sldId="289"/>
        </pc:sldMkLst>
        <pc:spChg chg="del">
          <ac:chgData name="Celina W" userId="1c01fa96d866e91a" providerId="Windows Live" clId="Web-{FB06A088-C86F-4C05-98E4-D04FD2E986EF}" dt="2023-06-20T17:49:21.463" v="28"/>
          <ac:spMkLst>
            <pc:docMk/>
            <pc:sldMk cId="250397305" sldId="289"/>
            <ac:spMk id="7" creationId="{B4F54715-AC28-BCD0-5172-7359082F2782}"/>
          </ac:spMkLst>
        </pc:spChg>
        <pc:spChg chg="del">
          <ac:chgData name="Celina W" userId="1c01fa96d866e91a" providerId="Windows Live" clId="Web-{FB06A088-C86F-4C05-98E4-D04FD2E986EF}" dt="2023-06-20T17:56:11.291" v="69"/>
          <ac:spMkLst>
            <pc:docMk/>
            <pc:sldMk cId="250397305" sldId="289"/>
            <ac:spMk id="13" creationId="{B29A005F-6425-BA91-4343-A7C6C6CC9A53}"/>
          </ac:spMkLst>
        </pc:spChg>
      </pc:sldChg>
      <pc:sldChg chg="addSp delSp modSp add replId addAnim delAnim">
        <pc:chgData name="Celina W" userId="1c01fa96d866e91a" providerId="Windows Live" clId="Web-{FB06A088-C86F-4C05-98E4-D04FD2E986EF}" dt="2023-06-20T17:58:17.781" v="77"/>
        <pc:sldMkLst>
          <pc:docMk/>
          <pc:sldMk cId="2419315760" sldId="290"/>
        </pc:sldMkLst>
        <pc:spChg chg="add mod">
          <ac:chgData name="Celina W" userId="1c01fa96d866e91a" providerId="Windows Live" clId="Web-{FB06A088-C86F-4C05-98E4-D04FD2E986EF}" dt="2023-06-20T17:56:31.511" v="73" actId="1076"/>
          <ac:spMkLst>
            <pc:docMk/>
            <pc:sldMk cId="2419315760" sldId="290"/>
            <ac:spMk id="4" creationId="{0037DF70-543A-98A3-A5FF-F96FB4DFE434}"/>
          </ac:spMkLst>
        </pc:spChg>
        <pc:spChg chg="del">
          <ac:chgData name="Celina W" userId="1c01fa96d866e91a" providerId="Windows Live" clId="Web-{FB06A088-C86F-4C05-98E4-D04FD2E986EF}" dt="2023-06-20T17:56:19.792" v="71"/>
          <ac:spMkLst>
            <pc:docMk/>
            <pc:sldMk cId="2419315760" sldId="290"/>
            <ac:spMk id="7" creationId="{B4F54715-AC28-BCD0-5172-7359082F2782}"/>
          </ac:spMkLst>
        </pc:spChg>
      </pc:sldChg>
    </pc:docChg>
  </pc:docChgLst>
  <pc:docChgLst>
    <pc:chgData name="Celina W" userId="1c01fa96d866e91a" providerId="Windows Live" clId="Web-{BDC43EF4-03F6-40F2-882D-4BB4C9E21A7C}"/>
    <pc:docChg chg="addSld modSld">
      <pc:chgData name="Celina W" userId="1c01fa96d866e91a" providerId="Windows Live" clId="Web-{BDC43EF4-03F6-40F2-882D-4BB4C9E21A7C}" dt="2023-06-20T16:48:16.491" v="172"/>
      <pc:docMkLst>
        <pc:docMk/>
      </pc:docMkLst>
      <pc:sldChg chg="modSp">
        <pc:chgData name="Celina W" userId="1c01fa96d866e91a" providerId="Windows Live" clId="Web-{BDC43EF4-03F6-40F2-882D-4BB4C9E21A7C}" dt="2023-06-20T15:21:52.354" v="16" actId="20577"/>
        <pc:sldMkLst>
          <pc:docMk/>
          <pc:sldMk cId="2418181878" sldId="279"/>
        </pc:sldMkLst>
        <pc:spChg chg="mod">
          <ac:chgData name="Celina W" userId="1c01fa96d866e91a" providerId="Windows Live" clId="Web-{BDC43EF4-03F6-40F2-882D-4BB4C9E21A7C}" dt="2023-06-20T15:21:52.354" v="16" actId="20577"/>
          <ac:spMkLst>
            <pc:docMk/>
            <pc:sldMk cId="2418181878" sldId="279"/>
            <ac:spMk id="5" creationId="{C1F5B457-0250-84BE-8583-231D9E6FDF56}"/>
          </ac:spMkLst>
        </pc:spChg>
      </pc:sldChg>
      <pc:sldChg chg="addSp delSp modSp">
        <pc:chgData name="Celina W" userId="1c01fa96d866e91a" providerId="Windows Live" clId="Web-{BDC43EF4-03F6-40F2-882D-4BB4C9E21A7C}" dt="2023-06-20T16:04:02.773" v="120" actId="20577"/>
        <pc:sldMkLst>
          <pc:docMk/>
          <pc:sldMk cId="1594760197" sldId="281"/>
        </pc:sldMkLst>
        <pc:spChg chg="mod">
          <ac:chgData name="Celina W" userId="1c01fa96d866e91a" providerId="Windows Live" clId="Web-{BDC43EF4-03F6-40F2-882D-4BB4C9E21A7C}" dt="2023-06-20T16:04:02.773" v="120" actId="20577"/>
          <ac:spMkLst>
            <pc:docMk/>
            <pc:sldMk cId="1594760197" sldId="281"/>
            <ac:spMk id="3" creationId="{21262D9A-F405-9269-1672-9C485CCAD24F}"/>
          </ac:spMkLst>
        </pc:spChg>
        <pc:picChg chg="add del mod">
          <ac:chgData name="Celina W" userId="1c01fa96d866e91a" providerId="Windows Live" clId="Web-{BDC43EF4-03F6-40F2-882D-4BB4C9E21A7C}" dt="2023-06-20T15:51:40.541" v="82"/>
          <ac:picMkLst>
            <pc:docMk/>
            <pc:sldMk cId="1594760197" sldId="281"/>
            <ac:picMk id="4" creationId="{9A4FF84D-B50C-58D0-27ED-9375449EA1FD}"/>
          </ac:picMkLst>
        </pc:picChg>
        <pc:picChg chg="add del mod">
          <ac:chgData name="Celina W" userId="1c01fa96d866e91a" providerId="Windows Live" clId="Web-{BDC43EF4-03F6-40F2-882D-4BB4C9E21A7C}" dt="2023-06-20T15:51:38.994" v="81"/>
          <ac:picMkLst>
            <pc:docMk/>
            <pc:sldMk cId="1594760197" sldId="281"/>
            <ac:picMk id="6" creationId="{F8186083-99C9-79AA-4C25-EBE9DE2EFDA6}"/>
          </ac:picMkLst>
        </pc:picChg>
        <pc:picChg chg="add del mod">
          <ac:chgData name="Celina W" userId="1c01fa96d866e91a" providerId="Windows Live" clId="Web-{BDC43EF4-03F6-40F2-882D-4BB4C9E21A7C}" dt="2023-06-20T15:59:32.987" v="105"/>
          <ac:picMkLst>
            <pc:docMk/>
            <pc:sldMk cId="1594760197" sldId="281"/>
            <ac:picMk id="7" creationId="{E2247432-C15A-B96F-0780-683E51857F36}"/>
          </ac:picMkLst>
        </pc:picChg>
        <pc:picChg chg="add mod">
          <ac:chgData name="Celina W" userId="1c01fa96d866e91a" providerId="Windows Live" clId="Web-{BDC43EF4-03F6-40F2-882D-4BB4C9E21A7C}" dt="2023-06-20T16:00:31.332" v="116" actId="1076"/>
          <ac:picMkLst>
            <pc:docMk/>
            <pc:sldMk cId="1594760197" sldId="281"/>
            <ac:picMk id="9" creationId="{4EA39737-CD5A-229C-8861-40FC04E348A5}"/>
          </ac:picMkLst>
        </pc:picChg>
      </pc:sldChg>
      <pc:sldChg chg="addSp modSp addAnim">
        <pc:chgData name="Celina W" userId="1c01fa96d866e91a" providerId="Windows Live" clId="Web-{BDC43EF4-03F6-40F2-882D-4BB4C9E21A7C}" dt="2023-06-20T16:16:18.145" v="168" actId="14100"/>
        <pc:sldMkLst>
          <pc:docMk/>
          <pc:sldMk cId="2239174465" sldId="282"/>
        </pc:sldMkLst>
        <pc:spChg chg="mod">
          <ac:chgData name="Celina W" userId="1c01fa96d866e91a" providerId="Windows Live" clId="Web-{BDC43EF4-03F6-40F2-882D-4BB4C9E21A7C}" dt="2023-06-20T16:04:11.148" v="122" actId="20577"/>
          <ac:spMkLst>
            <pc:docMk/>
            <pc:sldMk cId="2239174465" sldId="282"/>
            <ac:spMk id="3" creationId="{21262D9A-F405-9269-1672-9C485CCAD24F}"/>
          </ac:spMkLst>
        </pc:spChg>
        <pc:spChg chg="mod">
          <ac:chgData name="Celina W" userId="1c01fa96d866e91a" providerId="Windows Live" clId="Web-{BDC43EF4-03F6-40F2-882D-4BB4C9E21A7C}" dt="2023-06-20T16:04:21.601" v="123" actId="1076"/>
          <ac:spMkLst>
            <pc:docMk/>
            <pc:sldMk cId="2239174465" sldId="282"/>
            <ac:spMk id="5" creationId="{C1F5B457-0250-84BE-8583-231D9E6FDF56}"/>
          </ac:spMkLst>
        </pc:spChg>
        <pc:spChg chg="add mod">
          <ac:chgData name="Celina W" userId="1c01fa96d866e91a" providerId="Windows Live" clId="Web-{BDC43EF4-03F6-40F2-882D-4BB4C9E21A7C}" dt="2023-06-20T16:16:18.145" v="168" actId="14100"/>
          <ac:spMkLst>
            <pc:docMk/>
            <pc:sldMk cId="2239174465" sldId="282"/>
            <ac:spMk id="7" creationId="{4796D1EF-1AD8-6F58-AA6D-10D9BFD16126}"/>
          </ac:spMkLst>
        </pc:spChg>
        <pc:picChg chg="mod">
          <ac:chgData name="Celina W" userId="1c01fa96d866e91a" providerId="Windows Live" clId="Web-{BDC43EF4-03F6-40F2-882D-4BB4C9E21A7C}" dt="2023-06-20T16:04:45.477" v="125" actId="1076"/>
          <ac:picMkLst>
            <pc:docMk/>
            <pc:sldMk cId="2239174465" sldId="282"/>
            <ac:picMk id="4" creationId="{10C2CEDC-FC1C-71C8-E8CA-F461011F0BE1}"/>
          </ac:picMkLst>
        </pc:picChg>
      </pc:sldChg>
      <pc:sldChg chg="modSp mod modShow">
        <pc:chgData name="Celina W" userId="1c01fa96d866e91a" providerId="Windows Live" clId="Web-{BDC43EF4-03F6-40F2-882D-4BB4C9E21A7C}" dt="2023-06-20T16:04:57.336" v="129" actId="20577"/>
        <pc:sldMkLst>
          <pc:docMk/>
          <pc:sldMk cId="1061100193" sldId="284"/>
        </pc:sldMkLst>
        <pc:spChg chg="mod">
          <ac:chgData name="Celina W" userId="1c01fa96d866e91a" providerId="Windows Live" clId="Web-{BDC43EF4-03F6-40F2-882D-4BB4C9E21A7C}" dt="2023-06-20T16:04:57.336" v="129" actId="20577"/>
          <ac:spMkLst>
            <pc:docMk/>
            <pc:sldMk cId="1061100193" sldId="284"/>
            <ac:spMk id="3" creationId="{21262D9A-F405-9269-1672-9C485CCAD24F}"/>
          </ac:spMkLst>
        </pc:spChg>
      </pc:sldChg>
      <pc:sldChg chg="addSp delSp modSp addAnim delAnim modAnim">
        <pc:chgData name="Celina W" userId="1c01fa96d866e91a" providerId="Windows Live" clId="Web-{BDC43EF4-03F6-40F2-882D-4BB4C9E21A7C}" dt="2023-06-20T16:48:16.491" v="172"/>
        <pc:sldMkLst>
          <pc:docMk/>
          <pc:sldMk cId="3184059908" sldId="287"/>
        </pc:sldMkLst>
        <pc:spChg chg="del">
          <ac:chgData name="Celina W" userId="1c01fa96d866e91a" providerId="Windows Live" clId="Web-{BDC43EF4-03F6-40F2-882D-4BB4C9E21A7C}" dt="2023-06-20T16:09:56.013" v="151"/>
          <ac:spMkLst>
            <pc:docMk/>
            <pc:sldMk cId="3184059908" sldId="287"/>
            <ac:spMk id="5" creationId="{C1F5B457-0250-84BE-8583-231D9E6FDF56}"/>
          </ac:spMkLst>
        </pc:spChg>
        <pc:spChg chg="add mod ord">
          <ac:chgData name="Celina W" userId="1c01fa96d866e91a" providerId="Windows Live" clId="Web-{BDC43EF4-03F6-40F2-882D-4BB4C9E21A7C}" dt="2023-06-20T16:09:41.732" v="150" actId="14100"/>
          <ac:spMkLst>
            <pc:docMk/>
            <pc:sldMk cId="3184059908" sldId="287"/>
            <ac:spMk id="7" creationId="{B4F54715-AC28-BCD0-5172-7359082F2782}"/>
          </ac:spMkLst>
        </pc:spChg>
        <pc:spChg chg="add mod">
          <ac:chgData name="Celina W" userId="1c01fa96d866e91a" providerId="Windows Live" clId="Web-{BDC43EF4-03F6-40F2-882D-4BB4C9E21A7C}" dt="2023-06-20T16:08:27.481" v="138" actId="1076"/>
          <ac:spMkLst>
            <pc:docMk/>
            <pc:sldMk cId="3184059908" sldId="287"/>
            <ac:spMk id="10" creationId="{1B8AA950-221B-D475-2B15-D4ECB72D5B94}"/>
          </ac:spMkLst>
        </pc:spChg>
        <pc:spChg chg="add mod">
          <ac:chgData name="Celina W" userId="1c01fa96d866e91a" providerId="Windows Live" clId="Web-{BDC43EF4-03F6-40F2-882D-4BB4C9E21A7C}" dt="2023-06-20T16:10:16.483" v="156" actId="14100"/>
          <ac:spMkLst>
            <pc:docMk/>
            <pc:sldMk cId="3184059908" sldId="287"/>
            <ac:spMk id="13" creationId="{B29A005F-6425-BA91-4343-A7C6C6CC9A53}"/>
          </ac:spMkLst>
        </pc:spChg>
        <pc:picChg chg="del">
          <ac:chgData name="Celina W" userId="1c01fa96d866e91a" providerId="Windows Live" clId="Web-{BDC43EF4-03F6-40F2-882D-4BB4C9E21A7C}" dt="2023-06-20T16:08:28.153" v="139"/>
          <ac:picMkLst>
            <pc:docMk/>
            <pc:sldMk cId="3184059908" sldId="287"/>
            <ac:picMk id="4" creationId="{32E7481C-D505-73C4-55AC-F29E3D6197F4}"/>
          </ac:picMkLst>
        </pc:picChg>
        <pc:picChg chg="add mod">
          <ac:chgData name="Celina W" userId="1c01fa96d866e91a" providerId="Windows Live" clId="Web-{BDC43EF4-03F6-40F2-882D-4BB4C9E21A7C}" dt="2023-06-20T16:09:29.263" v="148" actId="1076"/>
          <ac:picMkLst>
            <pc:docMk/>
            <pc:sldMk cId="3184059908" sldId="287"/>
            <ac:picMk id="11" creationId="{A9B553AC-70C1-9A6B-E2BB-9005513914C3}"/>
          </ac:picMkLst>
        </pc:picChg>
      </pc:sldChg>
      <pc:sldChg chg="addSp delSp modSp add mod replId modShow">
        <pc:chgData name="Celina W" userId="1c01fa96d866e91a" providerId="Windows Live" clId="Web-{BDC43EF4-03F6-40F2-882D-4BB4C9E21A7C}" dt="2023-06-20T16:00:47.520" v="117"/>
        <pc:sldMkLst>
          <pc:docMk/>
          <pc:sldMk cId="370161655" sldId="288"/>
        </pc:sldMkLst>
        <pc:spChg chg="del">
          <ac:chgData name="Celina W" userId="1c01fa96d866e91a" providerId="Windows Live" clId="Web-{BDC43EF4-03F6-40F2-882D-4BB4C9E21A7C}" dt="2023-06-20T15:42:24.782" v="24"/>
          <ac:spMkLst>
            <pc:docMk/>
            <pc:sldMk cId="370161655" sldId="288"/>
            <ac:spMk id="3" creationId="{21262D9A-F405-9269-1672-9C485CCAD24F}"/>
          </ac:spMkLst>
        </pc:spChg>
        <pc:spChg chg="del">
          <ac:chgData name="Celina W" userId="1c01fa96d866e91a" providerId="Windows Live" clId="Web-{BDC43EF4-03F6-40F2-882D-4BB4C9E21A7C}" dt="2023-06-20T15:42:16.094" v="22"/>
          <ac:spMkLst>
            <pc:docMk/>
            <pc:sldMk cId="370161655" sldId="288"/>
            <ac:spMk id="5" creationId="{C1F5B457-0250-84BE-8583-231D9E6FDF56}"/>
          </ac:spMkLst>
        </pc:spChg>
        <pc:spChg chg="add del mod">
          <ac:chgData name="Celina W" userId="1c01fa96d866e91a" providerId="Windows Live" clId="Web-{BDC43EF4-03F6-40F2-882D-4BB4C9E21A7C}" dt="2023-06-20T15:46:00.223" v="50"/>
          <ac:spMkLst>
            <pc:docMk/>
            <pc:sldMk cId="370161655" sldId="288"/>
            <ac:spMk id="10" creationId="{C27014B3-1AA4-0520-E9CA-AF7E80D3EC6C}"/>
          </ac:spMkLst>
        </pc:spChg>
        <pc:spChg chg="add del mod">
          <ac:chgData name="Celina W" userId="1c01fa96d866e91a" providerId="Windows Live" clId="Web-{BDC43EF4-03F6-40F2-882D-4BB4C9E21A7C}" dt="2023-06-20T15:46:04.270" v="51"/>
          <ac:spMkLst>
            <pc:docMk/>
            <pc:sldMk cId="370161655" sldId="288"/>
            <ac:spMk id="12" creationId="{B0E29149-2894-BAEE-B286-CF234535ACA6}"/>
          </ac:spMkLst>
        </pc:spChg>
        <pc:spChg chg="add del mod">
          <ac:chgData name="Celina W" userId="1c01fa96d866e91a" providerId="Windows Live" clId="Web-{BDC43EF4-03F6-40F2-882D-4BB4C9E21A7C}" dt="2023-06-20T15:46:06.614" v="52"/>
          <ac:spMkLst>
            <pc:docMk/>
            <pc:sldMk cId="370161655" sldId="288"/>
            <ac:spMk id="13" creationId="{156483EA-DC59-7812-CC47-69251B1B1D1B}"/>
          </ac:spMkLst>
        </pc:spChg>
        <pc:spChg chg="add mod">
          <ac:chgData name="Celina W" userId="1c01fa96d866e91a" providerId="Windows Live" clId="Web-{BDC43EF4-03F6-40F2-882D-4BB4C9E21A7C}" dt="2023-06-20T15:53:45.528" v="94" actId="1076"/>
          <ac:spMkLst>
            <pc:docMk/>
            <pc:sldMk cId="370161655" sldId="288"/>
            <ac:spMk id="17" creationId="{DFFFFF27-4279-AC02-1D66-39CCDA47535F}"/>
          </ac:spMkLst>
        </pc:spChg>
        <pc:spChg chg="add mod">
          <ac:chgData name="Celina W" userId="1c01fa96d866e91a" providerId="Windows Live" clId="Web-{BDC43EF4-03F6-40F2-882D-4BB4C9E21A7C}" dt="2023-06-20T15:54:12.653" v="100" actId="1076"/>
          <ac:spMkLst>
            <pc:docMk/>
            <pc:sldMk cId="370161655" sldId="288"/>
            <ac:spMk id="18" creationId="{69338C7F-538D-8AC2-4525-98BD4931AFF2}"/>
          </ac:spMkLst>
        </pc:spChg>
        <pc:spChg chg="add mod">
          <ac:chgData name="Celina W" userId="1c01fa96d866e91a" providerId="Windows Live" clId="Web-{BDC43EF4-03F6-40F2-882D-4BB4C9E21A7C}" dt="2023-06-20T15:54:20.778" v="102" actId="1076"/>
          <ac:spMkLst>
            <pc:docMk/>
            <pc:sldMk cId="370161655" sldId="288"/>
            <ac:spMk id="19" creationId="{06ABABEE-513A-163A-2119-3FD6D4794634}"/>
          </ac:spMkLst>
        </pc:spChg>
        <pc:spChg chg="add mod">
          <ac:chgData name="Celina W" userId="1c01fa96d866e91a" providerId="Windows Live" clId="Web-{BDC43EF4-03F6-40F2-882D-4BB4C9E21A7C}" dt="2023-06-20T15:54:28.638" v="104" actId="1076"/>
          <ac:spMkLst>
            <pc:docMk/>
            <pc:sldMk cId="370161655" sldId="288"/>
            <ac:spMk id="20" creationId="{13113555-9DCC-4085-2B73-D7F5242112DE}"/>
          </ac:spMkLst>
        </pc:spChg>
        <pc:picChg chg="mod">
          <ac:chgData name="Celina W" userId="1c01fa96d866e91a" providerId="Windows Live" clId="Web-{BDC43EF4-03F6-40F2-882D-4BB4C9E21A7C}" dt="2023-06-20T15:49:50.852" v="77"/>
          <ac:picMkLst>
            <pc:docMk/>
            <pc:sldMk cId="370161655" sldId="288"/>
            <ac:picMk id="4" creationId="{9A4FF84D-B50C-58D0-27ED-9375449EA1FD}"/>
          </ac:picMkLst>
        </pc:picChg>
        <pc:picChg chg="mod">
          <ac:chgData name="Celina W" userId="1c01fa96d866e91a" providerId="Windows Live" clId="Web-{BDC43EF4-03F6-40F2-882D-4BB4C9E21A7C}" dt="2023-06-20T15:50:07.180" v="79"/>
          <ac:picMkLst>
            <pc:docMk/>
            <pc:sldMk cId="370161655" sldId="288"/>
            <ac:picMk id="6" creationId="{F8186083-99C9-79AA-4C25-EBE9DE2EFDA6}"/>
          </ac:picMkLst>
        </pc:picChg>
        <pc:picChg chg="add mod">
          <ac:chgData name="Celina W" userId="1c01fa96d866e91a" providerId="Windows Live" clId="Web-{BDC43EF4-03F6-40F2-882D-4BB4C9E21A7C}" dt="2023-06-20T15:50:10.665" v="80"/>
          <ac:picMkLst>
            <pc:docMk/>
            <pc:sldMk cId="370161655" sldId="288"/>
            <ac:picMk id="7" creationId="{641F44F8-4136-73DE-5377-CC4D66B12414}"/>
          </ac:picMkLst>
        </pc:picChg>
        <pc:picChg chg="add mod">
          <ac:chgData name="Celina W" userId="1c01fa96d866e91a" providerId="Windows Live" clId="Web-{BDC43EF4-03F6-40F2-882D-4BB4C9E21A7C}" dt="2023-06-20T15:50:01.446" v="78"/>
          <ac:picMkLst>
            <pc:docMk/>
            <pc:sldMk cId="370161655" sldId="288"/>
            <ac:picMk id="9" creationId="{3BF382D4-B906-6500-4E1F-222B4B5A394D}"/>
          </ac:picMkLst>
        </pc:picChg>
        <pc:picChg chg="add del">
          <ac:chgData name="Celina W" userId="1c01fa96d866e91a" providerId="Windows Live" clId="Web-{BDC43EF4-03F6-40F2-882D-4BB4C9E21A7C}" dt="2023-06-20T15:45:04.253" v="41"/>
          <ac:picMkLst>
            <pc:docMk/>
            <pc:sldMk cId="370161655" sldId="288"/>
            <ac:picMk id="11" creationId="{B6D8A7D0-EBBB-B49D-014F-3B712D537094}"/>
          </ac:picMkLst>
        </pc:picChg>
        <pc:cxnChg chg="add mod">
          <ac:chgData name="Celina W" userId="1c01fa96d866e91a" providerId="Windows Live" clId="Web-{BDC43EF4-03F6-40F2-882D-4BB4C9E21A7C}" dt="2023-06-20T15:48:31.851" v="73" actId="14100"/>
          <ac:cxnSpMkLst>
            <pc:docMk/>
            <pc:sldMk cId="370161655" sldId="288"/>
            <ac:cxnSpMk id="14" creationId="{6497CE08-2F09-E696-9B13-049E59583C4E}"/>
          </ac:cxnSpMkLst>
        </pc:cxnChg>
        <pc:cxnChg chg="add mod">
          <ac:chgData name="Celina W" userId="1c01fa96d866e91a" providerId="Windows Live" clId="Web-{BDC43EF4-03F6-40F2-882D-4BB4C9E21A7C}" dt="2023-06-20T15:48:48.101" v="75" actId="14100"/>
          <ac:cxnSpMkLst>
            <pc:docMk/>
            <pc:sldMk cId="370161655" sldId="288"/>
            <ac:cxnSpMk id="15" creationId="{610C53BE-4A69-617A-B608-0AF5CA6B5EBD}"/>
          </ac:cxnSpMkLst>
        </pc:cxnChg>
        <pc:cxnChg chg="add mod">
          <ac:chgData name="Celina W" userId="1c01fa96d866e91a" providerId="Windows Live" clId="Web-{BDC43EF4-03F6-40F2-882D-4BB4C9E21A7C}" dt="2023-06-20T15:48:29.038" v="72" actId="14100"/>
          <ac:cxnSpMkLst>
            <pc:docMk/>
            <pc:sldMk cId="370161655" sldId="288"/>
            <ac:cxnSpMk id="16" creationId="{86C4DE8C-C4A3-5432-E5C8-54E4187A59DB}"/>
          </ac:cxnSpMkLst>
        </pc:cxnChg>
      </pc:sldChg>
    </pc:docChg>
  </pc:docChgLst>
  <pc:docChgLst>
    <pc:chgData name="Luis Schrader" userId="f68a596d8f7a078c" providerId="Windows Live" clId="Web-{CF7066EC-8674-47B7-AA59-3A7212E2A152}"/>
    <pc:docChg chg="modSld">
      <pc:chgData name="Luis Schrader" userId="f68a596d8f7a078c" providerId="Windows Live" clId="Web-{CF7066EC-8674-47B7-AA59-3A7212E2A152}" dt="2023-06-21T07:10:56.106" v="38"/>
      <pc:docMkLst>
        <pc:docMk/>
      </pc:docMkLst>
      <pc:sldChg chg="modSp">
        <pc:chgData name="Luis Schrader" userId="f68a596d8f7a078c" providerId="Windows Live" clId="Web-{CF7066EC-8674-47B7-AA59-3A7212E2A152}" dt="2023-06-21T06:43:37.326" v="22" actId="20577"/>
        <pc:sldMkLst>
          <pc:docMk/>
          <pc:sldMk cId="2486988732" sldId="259"/>
        </pc:sldMkLst>
        <pc:spChg chg="mod">
          <ac:chgData name="Luis Schrader" userId="f68a596d8f7a078c" providerId="Windows Live" clId="Web-{CF7066EC-8674-47B7-AA59-3A7212E2A152}" dt="2023-06-21T06:43:37.326" v="22" actId="20577"/>
          <ac:spMkLst>
            <pc:docMk/>
            <pc:sldMk cId="2486988732" sldId="259"/>
            <ac:spMk id="6" creationId="{75053C0B-6822-A157-438C-DE6AB8E5B55E}"/>
          </ac:spMkLst>
        </pc:spChg>
      </pc:sldChg>
      <pc:sldChg chg="modSp">
        <pc:chgData name="Luis Schrader" userId="f68a596d8f7a078c" providerId="Windows Live" clId="Web-{CF7066EC-8674-47B7-AA59-3A7212E2A152}" dt="2023-06-21T06:41:15.456" v="20" actId="20577"/>
        <pc:sldMkLst>
          <pc:docMk/>
          <pc:sldMk cId="1210020691" sldId="260"/>
        </pc:sldMkLst>
        <pc:spChg chg="mod">
          <ac:chgData name="Luis Schrader" userId="f68a596d8f7a078c" providerId="Windows Live" clId="Web-{CF7066EC-8674-47B7-AA59-3A7212E2A152}" dt="2023-06-21T06:41:15.456" v="20" actId="20577"/>
          <ac:spMkLst>
            <pc:docMk/>
            <pc:sldMk cId="1210020691" sldId="260"/>
            <ac:spMk id="3" creationId="{21262D9A-F405-9269-1672-9C485CCAD24F}"/>
          </ac:spMkLst>
        </pc:spChg>
      </pc:sldChg>
      <pc:sldChg chg="addSp addAnim">
        <pc:chgData name="Luis Schrader" userId="f68a596d8f7a078c" providerId="Windows Live" clId="Web-{CF7066EC-8674-47B7-AA59-3A7212E2A152}" dt="2023-06-21T06:48:22.332" v="26"/>
        <pc:sldMkLst>
          <pc:docMk/>
          <pc:sldMk cId="2998242578" sldId="261"/>
        </pc:sldMkLst>
        <pc:spChg chg="add">
          <ac:chgData name="Luis Schrader" userId="f68a596d8f7a078c" providerId="Windows Live" clId="Web-{CF7066EC-8674-47B7-AA59-3A7212E2A152}" dt="2023-06-21T06:48:22.332" v="26"/>
          <ac:spMkLst>
            <pc:docMk/>
            <pc:sldMk cId="2998242578" sldId="261"/>
            <ac:spMk id="10" creationId="{294F24BE-C7A3-AEE6-50F8-C90F57D2856B}"/>
          </ac:spMkLst>
        </pc:spChg>
      </pc:sldChg>
      <pc:sldChg chg="addSp addAnim">
        <pc:chgData name="Luis Schrader" userId="f68a596d8f7a078c" providerId="Windows Live" clId="Web-{CF7066EC-8674-47B7-AA59-3A7212E2A152}" dt="2023-06-21T06:48:23.849" v="27"/>
        <pc:sldMkLst>
          <pc:docMk/>
          <pc:sldMk cId="3814045433" sldId="262"/>
        </pc:sldMkLst>
        <pc:spChg chg="add">
          <ac:chgData name="Luis Schrader" userId="f68a596d8f7a078c" providerId="Windows Live" clId="Web-{CF7066EC-8674-47B7-AA59-3A7212E2A152}" dt="2023-06-21T06:48:23.849" v="27"/>
          <ac:spMkLst>
            <pc:docMk/>
            <pc:sldMk cId="3814045433" sldId="262"/>
            <ac:spMk id="7" creationId="{DB24560D-5F63-4DB1-7821-A70768B87CC8}"/>
          </ac:spMkLst>
        </pc:spChg>
      </pc:sldChg>
      <pc:sldChg chg="modAnim">
        <pc:chgData name="Luis Schrader" userId="f68a596d8f7a078c" providerId="Windows Live" clId="Web-{CF7066EC-8674-47B7-AA59-3A7212E2A152}" dt="2023-06-21T06:47:20.796" v="25"/>
        <pc:sldMkLst>
          <pc:docMk/>
          <pc:sldMk cId="2043046007" sldId="263"/>
        </pc:sldMkLst>
      </pc:sldChg>
      <pc:sldChg chg="addSp modSp addAnim modAnim">
        <pc:chgData name="Luis Schrader" userId="f68a596d8f7a078c" providerId="Windows Live" clId="Web-{CF7066EC-8674-47B7-AA59-3A7212E2A152}" dt="2023-06-21T07:01:17.500" v="33" actId="1076"/>
        <pc:sldMkLst>
          <pc:docMk/>
          <pc:sldMk cId="506114934" sldId="266"/>
        </pc:sldMkLst>
        <pc:spChg chg="mod">
          <ac:chgData name="Luis Schrader" userId="f68a596d8f7a078c" providerId="Windows Live" clId="Web-{CF7066EC-8674-47B7-AA59-3A7212E2A152}" dt="2023-06-21T06:59:52.915" v="28" actId="14100"/>
          <ac:spMkLst>
            <pc:docMk/>
            <pc:sldMk cId="506114934" sldId="266"/>
            <ac:spMk id="8" creationId="{2A7924BF-40BE-F142-E862-D436BF78C7CE}"/>
          </ac:spMkLst>
        </pc:spChg>
        <pc:spChg chg="add mod">
          <ac:chgData name="Luis Schrader" userId="f68a596d8f7a078c" providerId="Windows Live" clId="Web-{CF7066EC-8674-47B7-AA59-3A7212E2A152}" dt="2023-06-21T07:01:17.500" v="33" actId="1076"/>
          <ac:spMkLst>
            <pc:docMk/>
            <pc:sldMk cId="506114934" sldId="266"/>
            <ac:spMk id="10" creationId="{0ACB941C-D635-BB2C-3D4B-55F93F6E3EF1}"/>
          </ac:spMkLst>
        </pc:spChg>
      </pc:sldChg>
      <pc:sldChg chg="addSp modSp addAnim delAnim modAnim">
        <pc:chgData name="Luis Schrader" userId="f68a596d8f7a078c" providerId="Windows Live" clId="Web-{CF7066EC-8674-47B7-AA59-3A7212E2A152}" dt="2023-06-21T07:10:56.106" v="38"/>
        <pc:sldMkLst>
          <pc:docMk/>
          <pc:sldMk cId="520479804" sldId="271"/>
        </pc:sldMkLst>
        <pc:spChg chg="add mod">
          <ac:chgData name="Luis Schrader" userId="f68a596d8f7a078c" providerId="Windows Live" clId="Web-{CF7066EC-8674-47B7-AA59-3A7212E2A152}" dt="2023-06-21T07:10:51.606" v="36" actId="14100"/>
          <ac:spMkLst>
            <pc:docMk/>
            <pc:sldMk cId="520479804" sldId="271"/>
            <ac:spMk id="11" creationId="{35F50E25-6C3B-26AF-AC07-D0DAF0A7BEEE}"/>
          </ac:spMkLst>
        </pc:spChg>
      </pc:sldChg>
    </pc:docChg>
  </pc:docChgLst>
  <pc:docChgLst>
    <pc:chgData name="Luis Schrader" userId="f68a596d8f7a078c" providerId="Windows Live" clId="Web-{01650A80-B384-48EB-BCC5-AB85E68BEDE4}"/>
    <pc:docChg chg="modSld">
      <pc:chgData name="Luis Schrader" userId="f68a596d8f7a078c" providerId="Windows Live" clId="Web-{01650A80-B384-48EB-BCC5-AB85E68BEDE4}" dt="2023-06-16T07:07:03.042" v="17" actId="1076"/>
      <pc:docMkLst>
        <pc:docMk/>
      </pc:docMkLst>
      <pc:sldChg chg="modSp">
        <pc:chgData name="Luis Schrader" userId="f68a596d8f7a078c" providerId="Windows Live" clId="Web-{01650A80-B384-48EB-BCC5-AB85E68BEDE4}" dt="2023-06-16T07:00:21.467" v="0" actId="1076"/>
        <pc:sldMkLst>
          <pc:docMk/>
          <pc:sldMk cId="4076023400" sldId="270"/>
        </pc:sldMkLst>
        <pc:spChg chg="mod">
          <ac:chgData name="Luis Schrader" userId="f68a596d8f7a078c" providerId="Windows Live" clId="Web-{01650A80-B384-48EB-BCC5-AB85E68BEDE4}" dt="2023-06-16T07:00:21.467" v="0" actId="1076"/>
          <ac:spMkLst>
            <pc:docMk/>
            <pc:sldMk cId="4076023400" sldId="270"/>
            <ac:spMk id="11" creationId="{EBCE5CF7-3A71-0577-6AA6-C25D01C9CC22}"/>
          </ac:spMkLst>
        </pc:spChg>
      </pc:sldChg>
      <pc:sldChg chg="addSp delSp modSp">
        <pc:chgData name="Luis Schrader" userId="f68a596d8f7a078c" providerId="Windows Live" clId="Web-{01650A80-B384-48EB-BCC5-AB85E68BEDE4}" dt="2023-06-16T07:07:03.042" v="17" actId="1076"/>
        <pc:sldMkLst>
          <pc:docMk/>
          <pc:sldMk cId="520479804" sldId="271"/>
        </pc:sldMkLst>
        <pc:picChg chg="add del mod">
          <ac:chgData name="Luis Schrader" userId="f68a596d8f7a078c" providerId="Windows Live" clId="Web-{01650A80-B384-48EB-BCC5-AB85E68BEDE4}" dt="2023-06-16T07:03:30.113" v="5"/>
          <ac:picMkLst>
            <pc:docMk/>
            <pc:sldMk cId="520479804" sldId="271"/>
            <ac:picMk id="4" creationId="{DDC728A2-A5A5-71BF-D7F9-0859613D9618}"/>
          </ac:picMkLst>
        </pc:picChg>
        <pc:picChg chg="del">
          <ac:chgData name="Luis Schrader" userId="f68a596d8f7a078c" providerId="Windows Live" clId="Web-{01650A80-B384-48EB-BCC5-AB85E68BEDE4}" dt="2023-06-16T07:03:12.722" v="1"/>
          <ac:picMkLst>
            <pc:docMk/>
            <pc:sldMk cId="520479804" sldId="271"/>
            <ac:picMk id="6" creationId="{4E376AF4-F113-7053-E2B5-6931D620ED6E}"/>
          </ac:picMkLst>
        </pc:picChg>
        <pc:picChg chg="add del mod">
          <ac:chgData name="Luis Schrader" userId="f68a596d8f7a078c" providerId="Windows Live" clId="Web-{01650A80-B384-48EB-BCC5-AB85E68BEDE4}" dt="2023-06-16T07:06:23.197" v="8"/>
          <ac:picMkLst>
            <pc:docMk/>
            <pc:sldMk cId="520479804" sldId="271"/>
            <ac:picMk id="7" creationId="{FDC2BF57-CFBA-0A70-6D9D-B7DF7DAEB678}"/>
          </ac:picMkLst>
        </pc:picChg>
        <pc:picChg chg="add mod">
          <ac:chgData name="Luis Schrader" userId="f68a596d8f7a078c" providerId="Windows Live" clId="Web-{01650A80-B384-48EB-BCC5-AB85E68BEDE4}" dt="2023-06-16T07:07:03.042" v="17" actId="1076"/>
          <ac:picMkLst>
            <pc:docMk/>
            <pc:sldMk cId="520479804" sldId="271"/>
            <ac:picMk id="8" creationId="{85E9297B-D8B5-89ED-00D8-0EF59230FB02}"/>
          </ac:picMkLst>
        </pc:picChg>
      </pc:sldChg>
    </pc:docChg>
  </pc:docChgLst>
  <pc:docChgLst>
    <pc:chgData name="Celina W" userId="1c01fa96d866e91a" providerId="Windows Live" clId="Web-{517DF64F-A986-45F3-B9A4-4220114F2BAC}"/>
    <pc:docChg chg="addSld modSld modMainMaster">
      <pc:chgData name="Celina W" userId="1c01fa96d866e91a" providerId="Windows Live" clId="Web-{517DF64F-A986-45F3-B9A4-4220114F2BAC}" dt="2023-06-15T13:39:53.128" v="60" actId="20577"/>
      <pc:docMkLst>
        <pc:docMk/>
      </pc:docMkLst>
      <pc:sldChg chg="modSp">
        <pc:chgData name="Celina W" userId="1c01fa96d866e91a" providerId="Windows Live" clId="Web-{517DF64F-A986-45F3-B9A4-4220114F2BAC}" dt="2023-06-15T12:11:18.965" v="1" actId="20577"/>
        <pc:sldMkLst>
          <pc:docMk/>
          <pc:sldMk cId="4036070795" sldId="258"/>
        </pc:sldMkLst>
        <pc:spChg chg="mod">
          <ac:chgData name="Celina W" userId="1c01fa96d866e91a" providerId="Windows Live" clId="Web-{517DF64F-A986-45F3-B9A4-4220114F2BAC}" dt="2023-06-15T12:11:18.965" v="1" actId="20577"/>
          <ac:spMkLst>
            <pc:docMk/>
            <pc:sldMk cId="4036070795" sldId="258"/>
            <ac:spMk id="6" creationId="{6B687AF1-2367-C50A-EC90-79A38E1B21A0}"/>
          </ac:spMkLst>
        </pc:spChg>
      </pc:sldChg>
      <pc:sldChg chg="modSp">
        <pc:chgData name="Celina W" userId="1c01fa96d866e91a" providerId="Windows Live" clId="Web-{517DF64F-A986-45F3-B9A4-4220114F2BAC}" dt="2023-06-15T13:37:10.616" v="45" actId="20577"/>
        <pc:sldMkLst>
          <pc:docMk/>
          <pc:sldMk cId="2486988732" sldId="259"/>
        </pc:sldMkLst>
        <pc:spChg chg="mod">
          <ac:chgData name="Celina W" userId="1c01fa96d866e91a" providerId="Windows Live" clId="Web-{517DF64F-A986-45F3-B9A4-4220114F2BAC}" dt="2023-06-15T13:37:10.616" v="45" actId="20577"/>
          <ac:spMkLst>
            <pc:docMk/>
            <pc:sldMk cId="2486988732" sldId="259"/>
            <ac:spMk id="6" creationId="{75053C0B-6822-A157-438C-DE6AB8E5B55E}"/>
          </ac:spMkLst>
        </pc:spChg>
      </pc:sldChg>
      <pc:sldChg chg="modSp">
        <pc:chgData name="Celina W" userId="1c01fa96d866e91a" providerId="Windows Live" clId="Web-{517DF64F-A986-45F3-B9A4-4220114F2BAC}" dt="2023-06-15T12:13:43.422" v="3" actId="20577"/>
        <pc:sldMkLst>
          <pc:docMk/>
          <pc:sldMk cId="3652456270" sldId="272"/>
        </pc:sldMkLst>
        <pc:spChg chg="mod">
          <ac:chgData name="Celina W" userId="1c01fa96d866e91a" providerId="Windows Live" clId="Web-{517DF64F-A986-45F3-B9A4-4220114F2BAC}" dt="2023-06-15T12:13:43.422" v="3" actId="20577"/>
          <ac:spMkLst>
            <pc:docMk/>
            <pc:sldMk cId="3652456270" sldId="272"/>
            <ac:spMk id="2" creationId="{AFF4A931-8D40-5062-714C-29A928288878}"/>
          </ac:spMkLst>
        </pc:spChg>
      </pc:sldChg>
      <pc:sldChg chg="modSp">
        <pc:chgData name="Celina W" userId="1c01fa96d866e91a" providerId="Windows Live" clId="Web-{517DF64F-A986-45F3-B9A4-4220114F2BAC}" dt="2023-06-15T12:16:13.162" v="6" actId="20577"/>
        <pc:sldMkLst>
          <pc:docMk/>
          <pc:sldMk cId="2761544775" sldId="274"/>
        </pc:sldMkLst>
        <pc:spChg chg="mod">
          <ac:chgData name="Celina W" userId="1c01fa96d866e91a" providerId="Windows Live" clId="Web-{517DF64F-A986-45F3-B9A4-4220114F2BAC}" dt="2023-06-15T12:16:13.162" v="6" actId="20577"/>
          <ac:spMkLst>
            <pc:docMk/>
            <pc:sldMk cId="2761544775" sldId="274"/>
            <ac:spMk id="5" creationId="{EB80EFAA-82D7-8CB5-6E4A-21EF009FBDD9}"/>
          </ac:spMkLst>
        </pc:spChg>
      </pc:sldChg>
      <pc:sldChg chg="addSp modSp">
        <pc:chgData name="Celina W" userId="1c01fa96d866e91a" providerId="Windows Live" clId="Web-{517DF64F-A986-45F3-B9A4-4220114F2BAC}" dt="2023-06-15T12:16:34.303" v="7"/>
        <pc:sldMkLst>
          <pc:docMk/>
          <pc:sldMk cId="3803664969" sldId="276"/>
        </pc:sldMkLst>
        <pc:spChg chg="mod">
          <ac:chgData name="Celina W" userId="1c01fa96d866e91a" providerId="Windows Live" clId="Web-{517DF64F-A986-45F3-B9A4-4220114F2BAC}" dt="2023-06-15T12:15:28.145" v="4" actId="20577"/>
          <ac:spMkLst>
            <pc:docMk/>
            <pc:sldMk cId="3803664969" sldId="276"/>
            <ac:spMk id="2" creationId="{B5F1A6A0-FCA9-E0E9-E694-F071DB408B87}"/>
          </ac:spMkLst>
        </pc:spChg>
        <pc:spChg chg="add">
          <ac:chgData name="Celina W" userId="1c01fa96d866e91a" providerId="Windows Live" clId="Web-{517DF64F-A986-45F3-B9A4-4220114F2BAC}" dt="2023-06-15T12:16:34.303" v="7"/>
          <ac:spMkLst>
            <pc:docMk/>
            <pc:sldMk cId="3803664969" sldId="276"/>
            <ac:spMk id="5" creationId="{77E451D8-6023-3B20-7720-8181BE8E143E}"/>
          </ac:spMkLst>
        </pc:spChg>
      </pc:sldChg>
      <pc:sldChg chg="modSp">
        <pc:chgData name="Celina W" userId="1c01fa96d866e91a" providerId="Windows Live" clId="Web-{517DF64F-A986-45F3-B9A4-4220114F2BAC}" dt="2023-06-15T13:39:53.128" v="60" actId="20577"/>
        <pc:sldMkLst>
          <pc:docMk/>
          <pc:sldMk cId="342421748" sldId="277"/>
        </pc:sldMkLst>
        <pc:spChg chg="mod">
          <ac:chgData name="Celina W" userId="1c01fa96d866e91a" providerId="Windows Live" clId="Web-{517DF64F-A986-45F3-B9A4-4220114F2BAC}" dt="2023-06-15T13:39:53.128" v="60" actId="20577"/>
          <ac:spMkLst>
            <pc:docMk/>
            <pc:sldMk cId="342421748" sldId="277"/>
            <ac:spMk id="3" creationId="{21262D9A-F405-9269-1672-9C485CCAD24F}"/>
          </ac:spMkLst>
        </pc:spChg>
      </pc:sldChg>
      <pc:sldChg chg="modSp add replId">
        <pc:chgData name="Celina W" userId="1c01fa96d866e91a" providerId="Windows Live" clId="Web-{517DF64F-A986-45F3-B9A4-4220114F2BAC}" dt="2023-06-15T13:39:42.971" v="59" actId="20577"/>
        <pc:sldMkLst>
          <pc:docMk/>
          <pc:sldMk cId="2418181878" sldId="279"/>
        </pc:sldMkLst>
        <pc:spChg chg="mod">
          <ac:chgData name="Celina W" userId="1c01fa96d866e91a" providerId="Windows Live" clId="Web-{517DF64F-A986-45F3-B9A4-4220114F2BAC}" dt="2023-06-15T13:39:42.971" v="59" actId="20577"/>
          <ac:spMkLst>
            <pc:docMk/>
            <pc:sldMk cId="2418181878" sldId="279"/>
            <ac:spMk id="3" creationId="{21262D9A-F405-9269-1672-9C485CCAD24F}"/>
          </ac:spMkLst>
        </pc:spChg>
      </pc:sldChg>
      <pc:sldMasterChg chg="mod modSldLayout">
        <pc:chgData name="Celina W" userId="1c01fa96d866e91a" providerId="Windows Live" clId="Web-{517DF64F-A986-45F3-B9A4-4220114F2BAC}" dt="2023-06-15T12:10:29.104" v="0"/>
        <pc:sldMasterMkLst>
          <pc:docMk/>
          <pc:sldMasterMk cId="1256718786" sldId="2147483660"/>
        </pc:sldMasterMkLst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2401377616" sldId="2147483661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3863906129" sldId="2147483662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2816200209" sldId="2147483663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4203657157" sldId="2147483664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2642925392" sldId="2147483665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3856293038" sldId="2147483666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4232579205" sldId="2147483667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3697987730" sldId="2147483668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4154535505" sldId="2147483669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1318244082" sldId="2147483670"/>
          </pc:sldLayoutMkLst>
        </pc:sldLayoutChg>
        <pc:sldLayoutChg chg="mod">
          <pc:chgData name="Celina W" userId="1c01fa96d866e91a" providerId="Windows Live" clId="Web-{517DF64F-A986-45F3-B9A4-4220114F2BAC}" dt="2023-06-15T12:10:29.104" v="0"/>
          <pc:sldLayoutMkLst>
            <pc:docMk/>
            <pc:sldMasterMk cId="1256718786" sldId="2147483660"/>
            <pc:sldLayoutMk cId="2158609422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D55AD-8CC2-474C-A033-7ED4A216E755}" type="datetimeFigureOut">
              <a:t>12.08.2023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BF779-4FC9-4A7E-8A9D-D4C01330833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85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F70A7-C87E-1377-3E09-37A0CF4AC2B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477" y="1123166"/>
            <a:ext cx="9143038" cy="2386481"/>
          </a:xfrm>
        </p:spPr>
        <p:txBody>
          <a:bodyPr anchor="b"/>
          <a:lstStyle>
            <a:lvl1pPr>
              <a:defRPr sz="7256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AB773C-A332-98E9-CF3B-BC380548CC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477" y="3601788"/>
            <a:ext cx="9143038" cy="1656897"/>
          </a:xfrm>
        </p:spPr>
        <p:txBody>
          <a:bodyPr anchorCtr="1"/>
          <a:lstStyle>
            <a:lvl1pPr algn="ctr">
              <a:defRPr sz="2903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0054EA-4226-67B9-13CA-5BF4D748084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64B514-EF56-E63B-9059-A50715F121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1958FD-B82F-4D7B-80F0-3298A185B4C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3776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F88E3-5B1E-61EF-92E5-83CB5F26155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3054AC-700C-CEEE-D52E-5A70D93DF49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BE4040-FCCF-6E75-89EA-2B4FE2B1CA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E1A862-EED6-9A8F-4191-CD4C55326A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572E00-3F48-4E14-B27A-C5B4C39295FD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24408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30191F8-D71E-F5F6-D826-0002C14F5EF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39685" y="272633"/>
            <a:ext cx="2741764" cy="530861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3792D72-8E22-2756-1AE4-B6645B93DDC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08643" y="272633"/>
            <a:ext cx="8046717" cy="5308617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11DDF1-4D63-A89D-3BD8-BE7566746A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8ED0C2-9134-2C8A-8078-D3260A9171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FD4423-9A0F-4E8A-815D-E4F9148A421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60942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3AF54-71B2-F66E-B55B-55FABA917C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991F5-B1D9-48EC-AD07-DDD486AD0AB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50597A-050A-D3BA-3B0D-14C78A936D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1AAA79-999A-77DF-AF34-E852DBDCEE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647AD2-7938-4A38-952B-E6EBC3FD33A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90612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966E7-34A3-1335-1191-33D644436D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364" y="1710665"/>
            <a:ext cx="10515838" cy="2851094"/>
          </a:xfrm>
        </p:spPr>
        <p:txBody>
          <a:bodyPr anchor="b"/>
          <a:lstStyle>
            <a:lvl1pPr>
              <a:defRPr sz="7256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7DB798-D91F-42AD-09CA-740F4FA795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364" y="4588644"/>
            <a:ext cx="10515838" cy="1501389"/>
          </a:xfrm>
        </p:spPr>
        <p:txBody>
          <a:bodyPr/>
          <a:lstStyle>
            <a:lvl1pPr>
              <a:defRPr sz="2903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C561A1-CE04-812F-A7F9-7288476DB3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153B0D-7CDF-6592-C1A7-FB7EDC4094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CDF632-931E-4B39-989E-61BC5B6B9983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20020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6AB3E-6A55-03D7-3907-BA925F6BF6E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9B17A2-D0F9-1E3D-2BB4-ABAE65BC8A2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8644" y="1605065"/>
            <a:ext cx="5393284" cy="397618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73872A-5A34-5C4F-C4EB-76172CCD37D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6240" y="1605065"/>
            <a:ext cx="5395196" cy="397618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FBB1A2-4C2D-FCF2-075A-B587D1091A0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0B52FC-4E07-D6F8-80B2-D14817E2BD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1C7306-8236-4ABC-965A-5386F433FBB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65715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AB500-05D5-7409-42B8-90485EC5C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038" y="364786"/>
            <a:ext cx="10515838" cy="13266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8A90CA-F577-8AAD-3F3B-1483C3E6DE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039" y="1681857"/>
            <a:ext cx="5159038" cy="823648"/>
          </a:xfrm>
        </p:spPr>
        <p:txBody>
          <a:bodyPr anchor="b"/>
          <a:lstStyle>
            <a:lvl1pPr>
              <a:defRPr sz="2903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258DC2-2ABA-92E2-CD7C-642A141DEB1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039" y="2505518"/>
            <a:ext cx="5159038" cy="368435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964B78-2698-AAF9-3D02-E8720764F06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803" y="1681857"/>
            <a:ext cx="5182075" cy="823648"/>
          </a:xfrm>
        </p:spPr>
        <p:txBody>
          <a:bodyPr anchor="b"/>
          <a:lstStyle>
            <a:lvl1pPr>
              <a:defRPr sz="2903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2A658B5-FEDD-56AE-BACE-EB237A94BE4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803" y="2505518"/>
            <a:ext cx="5182075" cy="368435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C9E8F0-C918-DDC1-7168-39F4D6971F4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AA47810-4DD2-6555-97BA-96F5A029F0A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A41A2D-3D34-4E15-934E-ED94571F1273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92539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30BA2-4D74-2935-025D-817EDC7ED9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1B4C5F-B3A6-7AA6-4C7F-660C93B1F38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CFC8E8-33AB-B552-DA82-915B8A1EFB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6ACEB9-91D8-4CA7-9824-B06B54A5C5B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29303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AC38F5-1A10-D54D-4BC7-C3241D4B8C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0339E8-C580-06AA-4958-F074FACCF5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2FF55F-50AC-41F3-86A2-C464DF4E171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57920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579E9-2B3C-E853-DBF4-EDFAD36CD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038" y="456938"/>
            <a:ext cx="3932165" cy="1601228"/>
          </a:xfrm>
        </p:spPr>
        <p:txBody>
          <a:bodyPr anchor="b"/>
          <a:lstStyle>
            <a:lvl1pPr>
              <a:defRPr sz="387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82884A-A402-4FD4-8288-E326EFD418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999" y="986843"/>
            <a:ext cx="6170878" cy="4874714"/>
          </a:xfrm>
        </p:spPr>
        <p:txBody>
          <a:bodyPr/>
          <a:lstStyle>
            <a:lvl1pPr>
              <a:defRPr/>
            </a:lvl1pPr>
            <a:lvl2pPr>
              <a:defRPr sz="3386"/>
            </a:lvl2pPr>
            <a:lvl3pPr>
              <a:defRPr sz="2903"/>
            </a:lvl3pPr>
            <a:lvl4pPr>
              <a:defRPr sz="2419"/>
            </a:lvl4pPr>
            <a:lvl5pPr>
              <a:defRPr sz="2419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3AF0B7-FC21-871A-9614-C6E335FD141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038" y="2058165"/>
            <a:ext cx="3932165" cy="3811065"/>
          </a:xfrm>
        </p:spPr>
        <p:txBody>
          <a:bodyPr/>
          <a:lstStyle>
            <a:lvl1pPr>
              <a:defRPr sz="1935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6412A8-6489-5DB5-568E-FB6703D9C0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BC5F26-4530-9335-8D67-F88446982D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FB59DB-7D41-4773-951C-63D0DA8FFA2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8773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1B90C-E58C-8198-846E-5C3DCEFEE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038" y="456938"/>
            <a:ext cx="3932165" cy="1601228"/>
          </a:xfrm>
        </p:spPr>
        <p:txBody>
          <a:bodyPr anchor="b"/>
          <a:lstStyle>
            <a:lvl1pPr>
              <a:defRPr sz="387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F3455C-0C7C-D1AA-E4A4-8E61AC0485F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999" y="986843"/>
            <a:ext cx="6170878" cy="487471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110933-477B-B66D-BC24-F9B4462167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038" y="2058165"/>
            <a:ext cx="3932165" cy="3811065"/>
          </a:xfrm>
        </p:spPr>
        <p:txBody>
          <a:bodyPr/>
          <a:lstStyle>
            <a:lvl1pPr>
              <a:defRPr sz="1935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ED66B2-609D-A6CF-DB15-4EAA3CFC1C2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5E93EF-0558-E807-8BC1-9C0A35B97E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6C8BF6-786F-4BEE-97DC-EA16D68BA28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53550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AD653CB5-B292-FDFB-D1E3-B8F60820921F}"/>
              </a:ext>
            </a:extLst>
          </p:cNvPr>
          <p:cNvSpPr/>
          <p:nvPr/>
        </p:nvSpPr>
        <p:spPr>
          <a:xfrm>
            <a:off x="0" y="6246924"/>
            <a:ext cx="12191242" cy="47239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33333"/>
          </a:solidFill>
          <a:ln cap="flat">
            <a:noFill/>
            <a:prstDash val="solid"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1105875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903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telplatzhalter 2">
            <a:extLst>
              <a:ext uri="{FF2B5EF4-FFF2-40B4-BE49-F238E27FC236}">
                <a16:creationId xmlns:a16="http://schemas.microsoft.com/office/drawing/2014/main" id="{AF858FF1-1214-206A-B2AA-7FDC28478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60" y="273418"/>
            <a:ext cx="10971688" cy="11446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6B4F19-D929-18EB-3A56-DD0CF4725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560" y="1604402"/>
            <a:ext cx="10971688" cy="39768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B8CE86-0755-59D0-6EFB-B8763F85861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09561" y="6246924"/>
            <a:ext cx="2840123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1105875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0DC0E8-4C72-2D1E-351D-6BA6CEC24A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847361" y="6246924"/>
            <a:ext cx="2840123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1105875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A747F8E-7181-43BB-A9E6-191A4FE9244A}" type="slidenum"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D4259-D944-1C9C-5BCF-990A850D495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715399" y="5087054"/>
            <a:ext cx="2764800" cy="276470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25671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0" marR="0" lvl="0" indent="0" algn="ctr" defTabSz="1105875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de-DE" sz="5321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</a:defRPr>
      </a:lvl1pPr>
    </p:titleStyle>
    <p:bodyStyle>
      <a:lvl1pPr marL="0" marR="0" lvl="0" indent="0" defTabSz="1105875" rtl="0" fontAlgn="auto" hangingPunct="0">
        <a:lnSpc>
          <a:spcPct val="100000"/>
        </a:lnSpc>
        <a:spcBef>
          <a:spcPts val="1711"/>
        </a:spcBef>
        <a:spcAft>
          <a:spcPts val="0"/>
        </a:spcAft>
        <a:buNone/>
        <a:tabLst/>
        <a:defRPr lang="de-DE" sz="387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iberation Sans" pitchFamily="18"/>
        </a:defRPr>
      </a:lvl1pPr>
      <a:lvl2pPr marL="829407" marR="0" lvl="1" indent="-276469" algn="l" defTabSz="1105875" rtl="0" fontAlgn="auto" hangingPunct="1">
        <a:lnSpc>
          <a:spcPct val="90000"/>
        </a:lnSpc>
        <a:spcBef>
          <a:spcPts val="605"/>
        </a:spcBef>
        <a:spcAft>
          <a:spcPts val="0"/>
        </a:spcAft>
        <a:buSzPct val="100000"/>
        <a:buFont typeface="Arial" pitchFamily="34"/>
        <a:buChar char="•"/>
        <a:tabLst/>
        <a:defRPr lang="de-DE" sz="2903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382344" marR="0" lvl="2" indent="-276469" algn="l" defTabSz="1105875" rtl="0" fontAlgn="auto" hangingPunct="1">
        <a:lnSpc>
          <a:spcPct val="90000"/>
        </a:lnSpc>
        <a:spcBef>
          <a:spcPts val="605"/>
        </a:spcBef>
        <a:spcAft>
          <a:spcPts val="0"/>
        </a:spcAft>
        <a:buSzPct val="100000"/>
        <a:buFont typeface="Arial" pitchFamily="34"/>
        <a:buChar char="•"/>
        <a:tabLst/>
        <a:defRPr lang="de-DE" sz="2419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935282" marR="0" lvl="3" indent="-276469" algn="l" defTabSz="1105875" rtl="0" fontAlgn="auto" hangingPunct="1">
        <a:lnSpc>
          <a:spcPct val="90000"/>
        </a:lnSpc>
        <a:spcBef>
          <a:spcPts val="605"/>
        </a:spcBef>
        <a:spcAft>
          <a:spcPts val="0"/>
        </a:spcAft>
        <a:buSzPct val="100000"/>
        <a:buFont typeface="Arial" pitchFamily="34"/>
        <a:buChar char="•"/>
        <a:tabLst/>
        <a:defRPr lang="de-DE" sz="2177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488220" marR="0" lvl="4" indent="-276469" algn="l" defTabSz="1105875" rtl="0" fontAlgn="auto" hangingPunct="1">
        <a:lnSpc>
          <a:spcPct val="90000"/>
        </a:lnSpc>
        <a:spcBef>
          <a:spcPts val="605"/>
        </a:spcBef>
        <a:spcAft>
          <a:spcPts val="0"/>
        </a:spcAft>
        <a:buSzPct val="100000"/>
        <a:buFont typeface="Arial" pitchFamily="34"/>
        <a:buChar char="•"/>
        <a:tabLst/>
        <a:defRPr lang="de-DE" sz="2177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3041157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594095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4147033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699970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52938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105875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658813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211751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2764688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317626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3870564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423501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A96FDB9-6D34-F9BE-D4BA-7334AF2152BD}"/>
              </a:ext>
            </a:extLst>
          </p:cNvPr>
          <p:cNvSpPr txBox="1"/>
          <p:nvPr/>
        </p:nvSpPr>
        <p:spPr>
          <a:xfrm>
            <a:off x="4403590" y="1767155"/>
            <a:ext cx="338482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de-DE" sz="3600">
              <a:cs typeface="Calibri"/>
            </a:endParaRPr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6B1676BA-F2F7-4A11-83DD-CBF640797734}"/>
              </a:ext>
            </a:extLst>
          </p:cNvPr>
          <p:cNvSpPr txBox="1"/>
          <p:nvPr/>
        </p:nvSpPr>
        <p:spPr>
          <a:xfrm>
            <a:off x="497706" y="1998686"/>
            <a:ext cx="11196588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err="1">
                <a:solidFill>
                  <a:srgbClr val="000000"/>
                </a:solidFill>
                <a:latin typeface="Arial"/>
                <a:cs typeface="Arial"/>
              </a:rPr>
              <a:t>Vorstellung</a:t>
            </a:r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Release v2</a:t>
            </a:r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en-US" sz="240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Celina Werkmeister (Scrum Master) und</a:t>
            </a:r>
          </a:p>
          <a:p>
            <a:pPr algn="ctr"/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Luis Schrader (Product Owner)</a:t>
            </a:r>
            <a:endParaRPr lang="en-US"/>
          </a:p>
          <a:p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24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 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6DF4F1F7-2647-E8A8-A35F-C9A22A9BF5F9}"/>
              </a:ext>
            </a:extLst>
          </p:cNvPr>
          <p:cNvSpPr txBox="1"/>
          <p:nvPr/>
        </p:nvSpPr>
        <p:spPr>
          <a:xfrm>
            <a:off x="497706" y="464380"/>
            <a:ext cx="11196588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err="1">
                <a:solidFill>
                  <a:srgbClr val="000000"/>
                </a:solidFill>
                <a:latin typeface="Arial"/>
                <a:cs typeface="Arial"/>
              </a:rPr>
              <a:t>Beastopia</a:t>
            </a:r>
            <a:endParaRPr lang="en-US" sz="54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687AF1-2367-C50A-EC90-79A38E1B21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DC54D4C8-2D11-54D2-8B36-5A044A5AEB80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</a:t>
            </a:r>
          </a:p>
        </p:txBody>
      </p:sp>
    </p:spTree>
    <p:extLst>
      <p:ext uri="{BB962C8B-B14F-4D97-AF65-F5344CB8AC3E}">
        <p14:creationId xmlns:p14="http://schemas.microsoft.com/office/powerpoint/2010/main" val="4036070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8">
            <a:extLst>
              <a:ext uri="{FF2B5EF4-FFF2-40B4-BE49-F238E27FC236}">
                <a16:creationId xmlns:a16="http://schemas.microsoft.com/office/drawing/2014/main" id="{2898D7A5-4348-3754-ECDA-3D68D599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3" y="1599772"/>
            <a:ext cx="4936671" cy="37019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ea typeface="+mn-lt"/>
                <a:cs typeface="+mn-lt"/>
              </a:rPr>
              <a:t>Gruppe </a:t>
            </a:r>
            <a:r>
              <a:rPr lang="en-US" sz="4000" err="1">
                <a:ea typeface="+mn-lt"/>
                <a:cs typeface="+mn-lt"/>
              </a:rPr>
              <a:t>erstellen</a:t>
            </a:r>
            <a:endParaRPr lang="de-DE" err="1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4F8400D-EDA2-04B7-2AD9-5697E450FE4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10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C62813B-DA3D-C8F5-C03C-01EEF41A68C7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2AA6A1EE-2F21-0D2A-B8CF-3BDA5760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586" y="1601667"/>
            <a:ext cx="4931228" cy="370365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2236DB5-F86C-5944-0F34-6B2679767A46}"/>
              </a:ext>
            </a:extLst>
          </p:cNvPr>
          <p:cNvSpPr/>
          <p:nvPr/>
        </p:nvSpPr>
        <p:spPr>
          <a:xfrm>
            <a:off x="770806" y="2042625"/>
            <a:ext cx="4345518" cy="276799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6D347DE-0B4E-C3DF-7BBC-344461EF5564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82E7C1A-6B93-F691-CAB0-515C545C375A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3811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BF57EA56-4AC8-4180-BEAC-54D4F207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56229"/>
            <a:ext cx="5001985" cy="374554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ea typeface="+mn-lt"/>
                <a:cs typeface="+mn-lt"/>
              </a:rPr>
              <a:t>Gruppe </a:t>
            </a:r>
            <a:r>
              <a:rPr lang="en-US" sz="4000" err="1">
                <a:ea typeface="+mn-lt"/>
                <a:cs typeface="+mn-lt"/>
              </a:rPr>
              <a:t>bearbeiten</a:t>
            </a:r>
            <a:endParaRPr lang="de-DE" err="1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3149ED2-6075-4C07-3A17-60CCEED2060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11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32BE1F91-77DA-5294-E507-32A43AE663B7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A45854B0-7276-BD3F-9F6F-2A710D48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14" y="1558124"/>
            <a:ext cx="5001985" cy="374175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88FECEC-8152-32EB-69A3-0201341B17B0}"/>
              </a:ext>
            </a:extLst>
          </p:cNvPr>
          <p:cNvSpPr/>
          <p:nvPr/>
        </p:nvSpPr>
        <p:spPr>
          <a:xfrm>
            <a:off x="808906" y="2042625"/>
            <a:ext cx="4356404" cy="276799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D8B6212-7C6C-45B4-4869-ACDF9C70D5FA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C87EFB4-A548-72D3-C884-99C7B7F73851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19012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ea typeface="Calibri"/>
                <a:cs typeface="Calibri"/>
              </a:rPr>
              <a:t>Pausemenü</a:t>
            </a:r>
            <a:endParaRPr lang="de-DE" err="1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DDD8425-CE05-4B9B-DF21-BE53E560FD1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12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D16DA39-639D-31F8-E6BA-24D55372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617" y="1556678"/>
            <a:ext cx="4988010" cy="3744642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427D7CD6-E14A-AFA4-1CD2-924EDEEE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3" y="1555494"/>
            <a:ext cx="4988010" cy="3753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585B23C-E7AE-43A0-549C-35FC30CF9F38}"/>
              </a:ext>
            </a:extLst>
          </p:cNvPr>
          <p:cNvSpPr/>
          <p:nvPr/>
        </p:nvSpPr>
        <p:spPr>
          <a:xfrm>
            <a:off x="6695196" y="1555010"/>
            <a:ext cx="5000261" cy="37227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CE5CF7-3A71-0577-6AA6-C25D01C9CC22}"/>
              </a:ext>
            </a:extLst>
          </p:cNvPr>
          <p:cNvSpPr/>
          <p:nvPr/>
        </p:nvSpPr>
        <p:spPr>
          <a:xfrm>
            <a:off x="7233914" y="3288752"/>
            <a:ext cx="1320695" cy="28343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5DF296E8-E35B-4B0B-EB0B-04B0EFB2A602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2BBDA8-1307-0C75-0DA1-5419BE2D015D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A29C73-A772-B993-BC4A-412719B2108D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407602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ea typeface="+mn-lt"/>
                <a:cs typeface="+mn-lt"/>
              </a:rPr>
              <a:t>2. Release</a:t>
            </a:r>
            <a:endParaRPr lang="de-DE" err="1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C2201EB-F10C-64F2-A090-B8FDCF09AA1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13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9E227BF0-ADB9-4059-99CB-8FE8EACF0B8D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</p:spTree>
    <p:extLst>
      <p:ext uri="{BB962C8B-B14F-4D97-AF65-F5344CB8AC3E}">
        <p14:creationId xmlns:p14="http://schemas.microsoft.com/office/powerpoint/2010/main" val="649540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ea typeface="+mn-lt"/>
                <a:cs typeface="+mn-lt"/>
              </a:rPr>
              <a:t>Einstellungen</a:t>
            </a:r>
            <a:endParaRPr lang="de-DE" err="1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E5FB49E-6842-1A75-B857-4BDF96316F7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14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BF41D8D-830E-4FC0-16CA-A0FD293E821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632BCFC0-E125-26F8-E9C7-7965E83D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95" y="1580242"/>
            <a:ext cx="4945956" cy="3723129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E8514976-0FFA-1C08-046B-5AC88C10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493" y="1580965"/>
            <a:ext cx="4888326" cy="369606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F1499F1-D7AC-3073-1A34-4934A1F07CEF}"/>
              </a:ext>
            </a:extLst>
          </p:cNvPr>
          <p:cNvSpPr/>
          <p:nvPr/>
        </p:nvSpPr>
        <p:spPr>
          <a:xfrm>
            <a:off x="1630137" y="1907195"/>
            <a:ext cx="2931976" cy="309520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0CF8C63-59BF-AA4F-8063-C80851EBF4CB}"/>
              </a:ext>
            </a:extLst>
          </p:cNvPr>
          <p:cNvSpPr/>
          <p:nvPr/>
        </p:nvSpPr>
        <p:spPr>
          <a:xfrm>
            <a:off x="2307613" y="3455528"/>
            <a:ext cx="1465607" cy="112937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D8669E-B0B1-7885-372D-9821E7A54F3F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6D347B-BD1A-BCC3-9681-D2FBD3F9F87F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8953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ea typeface="+mn-lt"/>
                <a:cs typeface="+mn-lt"/>
              </a:rPr>
              <a:t>Trainermenü</a:t>
            </a:r>
            <a:endParaRPr lang="en-US" sz="4000" err="1">
              <a:ea typeface="Calibri"/>
              <a:cs typeface="Calibri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FF4A931-8D40-5062-714C-29A92828887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pPr/>
              <a:t>15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C872524D-2C5E-847C-EB26-48C522E8EC5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6" name="Grafik 6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692A2974-AA68-AF74-5485-D051C3A7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3" y="1555493"/>
            <a:ext cx="5008604" cy="3753877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93E39889-360B-5114-EA86-B9476D96A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16" y="1556678"/>
            <a:ext cx="4988010" cy="375150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B96A738-50CB-9D50-93B5-12C2C631ADCE}"/>
              </a:ext>
            </a:extLst>
          </p:cNvPr>
          <p:cNvSpPr/>
          <p:nvPr/>
        </p:nvSpPr>
        <p:spPr>
          <a:xfrm>
            <a:off x="8797218" y="2373302"/>
            <a:ext cx="785236" cy="2079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C6FA8B-E12B-40A1-EEC4-6552F020DEFD}"/>
              </a:ext>
            </a:extLst>
          </p:cNvPr>
          <p:cNvSpPr/>
          <p:nvPr/>
        </p:nvSpPr>
        <p:spPr>
          <a:xfrm>
            <a:off x="8642073" y="4105993"/>
            <a:ext cx="1059830" cy="2971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217670-2418-1E96-44DF-36FDDA7CAFF5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5AB170-08C5-A516-8D07-2DF01D979B30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6524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8">
            <a:extLst>
              <a:ext uri="{FF2B5EF4-FFF2-40B4-BE49-F238E27FC236}">
                <a16:creationId xmlns:a16="http://schemas.microsoft.com/office/drawing/2014/main" id="{99924E42-8C15-0703-FA2A-1B6A9C28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3" y="2178581"/>
            <a:ext cx="3984171" cy="250083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ea typeface="+mn-lt"/>
                <a:cs typeface="+mn-lt"/>
              </a:rPr>
              <a:t>Trainer </a:t>
            </a:r>
            <a:r>
              <a:rPr lang="en-US" sz="4000" err="1">
                <a:ea typeface="+mn-lt"/>
                <a:cs typeface="+mn-lt"/>
              </a:rPr>
              <a:t>löschen</a:t>
            </a:r>
            <a:endParaRPr lang="en-US" sz="4000" err="1">
              <a:ea typeface="Calibri"/>
              <a:cs typeface="Calibri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FF4A931-8D40-5062-714C-29A92828887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pPr/>
              <a:t>16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C872524D-2C5E-847C-EB26-48C522E8EC5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9F200D53-ED29-0EDF-7761-4C07317F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178610"/>
            <a:ext cx="3309257" cy="250078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2012BBA-3F3B-A87B-35A0-544AF9197B30}"/>
              </a:ext>
            </a:extLst>
          </p:cNvPr>
          <p:cNvSpPr txBox="1"/>
          <p:nvPr/>
        </p:nvSpPr>
        <p:spPr>
          <a:xfrm>
            <a:off x="912399" y="468388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10E2CE-B83C-4451-EA50-24F0E8C53551}"/>
              </a:ext>
            </a:extLst>
          </p:cNvPr>
          <p:cNvSpPr txBox="1"/>
          <p:nvPr/>
        </p:nvSpPr>
        <p:spPr>
          <a:xfrm>
            <a:off x="6904724" y="4683888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623985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ea typeface="+mn-lt"/>
                <a:cs typeface="+mn-lt"/>
              </a:rPr>
              <a:t>Im</a:t>
            </a:r>
            <a:r>
              <a:rPr lang="en-US" sz="4000">
                <a:ea typeface="+mn-lt"/>
                <a:cs typeface="+mn-lt"/>
              </a:rPr>
              <a:t> Spiel</a:t>
            </a:r>
            <a:endParaRPr lang="de-DE" err="1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E07185-8694-27C6-A1CB-1D0A42B2B25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17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5F8DE8A7-7891-2195-98B9-8F10B678BDDE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B2B5CFFF-CFEE-0959-34CF-D024213A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21" y="1556678"/>
            <a:ext cx="5008605" cy="3751506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D2E2C21A-9727-212F-B537-A4CDDF0E9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3" y="1555493"/>
            <a:ext cx="5015470" cy="37813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F57DE79-5261-BCD9-59A3-5936E3C4B231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C5287FA-CD8B-4D6C-69CD-DB0369D81D14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99214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ea typeface="+mn-lt"/>
                <a:cs typeface="+mn-lt"/>
              </a:rPr>
              <a:t>Karte</a:t>
            </a:r>
            <a:endParaRPr lang="en-US" sz="4000">
              <a:ea typeface="Calibri"/>
              <a:cs typeface="Calibri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F05DF-DBDE-4394-7EE8-3B2331922A5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18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318FE9C6-0BFD-F746-5A00-B0CF1BF1D025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9" name="Grafik 9" descr="Ein Bild, das Karte enthält.&#10;&#10;Beschreibung automatisch generiert.">
            <a:extLst>
              <a:ext uri="{FF2B5EF4-FFF2-40B4-BE49-F238E27FC236}">
                <a16:creationId xmlns:a16="http://schemas.microsoft.com/office/drawing/2014/main" id="{9ACAA976-7491-3F6E-04CB-8BAD4868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022" y="1555352"/>
            <a:ext cx="5022796" cy="3779312"/>
          </a:xfrm>
          <a:prstGeom prst="rect">
            <a:avLst/>
          </a:prstGeom>
        </p:spPr>
      </p:pic>
      <p:pic>
        <p:nvPicPr>
          <p:cNvPr id="8" name="Grafik 9" descr="Ein Bild, das Karte enthält.&#10;&#10;Beschreibung automatisch generiert.">
            <a:extLst>
              <a:ext uri="{FF2B5EF4-FFF2-40B4-BE49-F238E27FC236}">
                <a16:creationId xmlns:a16="http://schemas.microsoft.com/office/drawing/2014/main" id="{85E9297B-D8B5-89ED-00D8-0EF59230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84" y="1549375"/>
            <a:ext cx="5079627" cy="379847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062DB37-2814-F8BE-B9CF-E885241C0BA7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BC2BC35-97AD-616F-056E-8B2F7FA12812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C1ACAB6-CF2D-7422-B9FE-B7E1985F530F}"/>
              </a:ext>
            </a:extLst>
          </p:cNvPr>
          <p:cNvCxnSpPr/>
          <p:nvPr/>
        </p:nvCxnSpPr>
        <p:spPr>
          <a:xfrm>
            <a:off x="7370148" y="3956698"/>
            <a:ext cx="421951" cy="42195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5F50E25-6C3B-26AF-AC07-D0DAF0A7BEEE}"/>
              </a:ext>
            </a:extLst>
          </p:cNvPr>
          <p:cNvSpPr/>
          <p:nvPr/>
        </p:nvSpPr>
        <p:spPr>
          <a:xfrm>
            <a:off x="8092238" y="3539629"/>
            <a:ext cx="1453929" cy="8299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47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5" descr="Ein Bild, das Karte enthält.&#10;&#10;Beschreibung automatisch generiert.">
            <a:extLst>
              <a:ext uri="{FF2B5EF4-FFF2-40B4-BE49-F238E27FC236}">
                <a16:creationId xmlns:a16="http://schemas.microsoft.com/office/drawing/2014/main" id="{7CBF5418-A0B2-0601-7F7F-B79AE51F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30" y="1556569"/>
            <a:ext cx="4977363" cy="3739677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2F0B5C54-1062-B9D1-1C73-70982DCB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56229"/>
            <a:ext cx="4991100" cy="374554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ea typeface="+mn-lt"/>
                <a:cs typeface="+mn-lt"/>
              </a:rPr>
              <a:t>Beast-</a:t>
            </a:r>
            <a:r>
              <a:rPr lang="en-US" sz="4000" err="1">
                <a:ea typeface="+mn-lt"/>
                <a:cs typeface="+mn-lt"/>
              </a:rPr>
              <a:t>Liste</a:t>
            </a:r>
            <a:endParaRPr lang="en-US" sz="4000" err="1">
              <a:ea typeface="Calibri"/>
              <a:cs typeface="Calibri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0ED93D9-EA10-171F-5C0B-2BE63C6CE60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19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9DBD236B-1210-22B4-5D99-BED30772CC1D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8670616-4FE9-A239-F2C5-59DA3030D40E}"/>
              </a:ext>
            </a:extLst>
          </p:cNvPr>
          <p:cNvSpPr/>
          <p:nvPr/>
        </p:nvSpPr>
        <p:spPr>
          <a:xfrm>
            <a:off x="8217936" y="2040258"/>
            <a:ext cx="3208251" cy="299674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088C66-0015-66B9-EF44-3852DE2E0621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53C92BE-3C52-58B9-3160-8A4CBDDA1BA3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9759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2">
            <a:extLst>
              <a:ext uri="{FF2B5EF4-FFF2-40B4-BE49-F238E27FC236}">
                <a16:creationId xmlns:a16="http://schemas.microsoft.com/office/drawing/2014/main" id="{76951D45-73FA-DA03-8136-C1CECB943960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solidFill>
                  <a:srgbClr val="000000"/>
                </a:solidFill>
                <a:latin typeface="Arial"/>
                <a:cs typeface="Arial"/>
              </a:rPr>
              <a:t>Gliederung</a:t>
            </a:r>
            <a:endParaRPr lang="en-US" sz="40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053C0B-6822-A157-438C-DE6AB8E5B55E}"/>
              </a:ext>
            </a:extLst>
          </p:cNvPr>
          <p:cNvSpPr txBox="1"/>
          <p:nvPr/>
        </p:nvSpPr>
        <p:spPr>
          <a:xfrm>
            <a:off x="497706" y="1998686"/>
            <a:ext cx="11196588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de-DE" sz="2400" dirty="0">
                <a:ea typeface="+mn-lt"/>
                <a:cs typeface="+mn-lt"/>
              </a:rPr>
              <a:t>Vergleich</a:t>
            </a:r>
            <a:r>
              <a:rPr lang="en-US" sz="2400" dirty="0">
                <a:ea typeface="+mn-lt"/>
                <a:cs typeface="+mn-lt"/>
              </a:rPr>
              <a:t> Mockups und </a:t>
            </a:r>
            <a:r>
              <a:rPr lang="en-US" sz="2400" dirty="0" err="1">
                <a:ea typeface="+mn-lt"/>
                <a:cs typeface="+mn-lt"/>
              </a:rPr>
              <a:t>Implementierung</a:t>
            </a:r>
            <a:endParaRPr lang="en-US" sz="2400" dirty="0" err="1"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Anforderungen</a:t>
            </a: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err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Bonusfeatures</a:t>
            </a: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800100" lvl="1" indent="-342900">
              <a:buFont typeface="Courier New"/>
              <a:buChar char="o"/>
            </a:pP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400" err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Projektablauf</a:t>
            </a:r>
            <a:endParaRPr lang="en-US" sz="24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Verwendete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Technologien</a:t>
            </a: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endParaRPr lang="en-US" sz="2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Live Demonstration</a:t>
            </a:r>
          </a:p>
          <a:p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 </a:t>
            </a:r>
            <a:endParaRPr lang="en-US" sz="2400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F4C06A0-AAF5-2724-32D9-1839C8FB181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F6B45E8-7892-EA73-F029-C537F2A8EAB6}"/>
              </a:ext>
            </a:extLst>
          </p:cNvPr>
          <p:cNvSpPr txBox="1"/>
          <p:nvPr/>
        </p:nvSpPr>
        <p:spPr>
          <a:xfrm>
            <a:off x="74814" y="5922818"/>
            <a:ext cx="12045141" cy="299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A0D89F38-E0E6-18F4-56B1-701FD0501DA9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</p:spTree>
    <p:extLst>
      <p:ext uri="{BB962C8B-B14F-4D97-AF65-F5344CB8AC3E}">
        <p14:creationId xmlns:p14="http://schemas.microsoft.com/office/powerpoint/2010/main" val="248698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7347AF11-DC37-B1BB-DC5C-DD73AC2B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82" y="1554628"/>
            <a:ext cx="5054813" cy="378076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ea typeface="+mn-lt"/>
                <a:cs typeface="+mn-lt"/>
              </a:rPr>
              <a:t>Scoreboard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09D3CF-A255-BC07-5E9F-4C3DD178A80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20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B80EFAA-82D7-8CB5-6E4A-21EF009FBDD9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2C32287E-E461-1992-BF51-BEB29298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005" y="1555352"/>
            <a:ext cx="5054813" cy="381132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1A0AD91-6410-6927-939C-29235D7D065E}"/>
              </a:ext>
            </a:extLst>
          </p:cNvPr>
          <p:cNvSpPr/>
          <p:nvPr/>
        </p:nvSpPr>
        <p:spPr>
          <a:xfrm>
            <a:off x="4448020" y="4835781"/>
            <a:ext cx="803868" cy="24911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58778A-BCD9-7AE8-49D5-1B142EAB4977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118D02-288F-6B1D-D69A-B5F6EF755552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A09F53C-BB4F-32BA-5657-16810C7031B4}"/>
              </a:ext>
            </a:extLst>
          </p:cNvPr>
          <p:cNvSpPr/>
          <p:nvPr/>
        </p:nvSpPr>
        <p:spPr>
          <a:xfrm>
            <a:off x="8477119" y="2040258"/>
            <a:ext cx="2949068" cy="299674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54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ea typeface="+mn-lt"/>
                <a:cs typeface="+mn-lt"/>
              </a:rPr>
              <a:t>2. </a:t>
            </a:r>
            <a:r>
              <a:rPr lang="en-US" sz="4000" dirty="0" err="1">
                <a:ea typeface="+mn-lt"/>
                <a:cs typeface="+mn-lt"/>
              </a:rPr>
              <a:t>Projektablauf</a:t>
            </a:r>
            <a:endParaRPr lang="en-US" sz="4000"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F5B457-0250-84BE-8583-231D9E6FDF56}"/>
              </a:ext>
            </a:extLst>
          </p:cNvPr>
          <p:cNvSpPr txBox="1"/>
          <p:nvPr/>
        </p:nvSpPr>
        <p:spPr>
          <a:xfrm>
            <a:off x="497706" y="2220620"/>
            <a:ext cx="1119658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21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6" name="Grafik 6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F70FF7B8-4340-1067-7DAD-ADC4848A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4" y="2076237"/>
            <a:ext cx="11197770" cy="326795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0A4F30D-5290-A66D-C1B3-5B646093D9B9}"/>
              </a:ext>
            </a:extLst>
          </p:cNvPr>
          <p:cNvSpPr txBox="1"/>
          <p:nvPr/>
        </p:nvSpPr>
        <p:spPr>
          <a:xfrm>
            <a:off x="497705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latin typeface="Calibri"/>
                <a:ea typeface="Calibri"/>
                <a:cs typeface="Calibri"/>
              </a:rPr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34242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A9B553AC-70C1-9A6B-E2BB-90055139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4" y="1610700"/>
            <a:ext cx="9775372" cy="428015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latin typeface="Calibri"/>
                <a:ea typeface="Calibri"/>
                <a:cs typeface="Calibri"/>
              </a:rPr>
              <a:t>Sprint 2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22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F54715-AC28-BCD0-5172-7359082F2782}"/>
              </a:ext>
            </a:extLst>
          </p:cNvPr>
          <p:cNvSpPr/>
          <p:nvPr/>
        </p:nvSpPr>
        <p:spPr>
          <a:xfrm>
            <a:off x="1751342" y="1842043"/>
            <a:ext cx="5707833" cy="15820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05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A9B553AC-70C1-9A6B-E2BB-90055139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4" y="1610700"/>
            <a:ext cx="9775372" cy="428015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latin typeface="Calibri"/>
                <a:ea typeface="Calibri"/>
                <a:cs typeface="Calibri"/>
              </a:rPr>
              <a:t>Sprint 2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23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37DF70-543A-98A3-A5FF-F96FB4DFE434}"/>
              </a:ext>
            </a:extLst>
          </p:cNvPr>
          <p:cNvSpPr/>
          <p:nvPr/>
        </p:nvSpPr>
        <p:spPr>
          <a:xfrm>
            <a:off x="7290708" y="2800473"/>
            <a:ext cx="1560377" cy="22134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315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ea typeface="+mn-lt"/>
                <a:cs typeface="+mn-lt"/>
              </a:rPr>
              <a:t>3. </a:t>
            </a:r>
            <a:r>
              <a:rPr lang="en-US" sz="4000" dirty="0" err="1">
                <a:ea typeface="+mn-lt"/>
                <a:cs typeface="+mn-lt"/>
              </a:rPr>
              <a:t>Verwendete</a:t>
            </a:r>
            <a:r>
              <a:rPr lang="en-US" sz="4000" dirty="0">
                <a:ea typeface="+mn-lt"/>
                <a:cs typeface="+mn-lt"/>
              </a:rPr>
              <a:t> </a:t>
            </a:r>
            <a:r>
              <a:rPr lang="en-US" sz="4000" dirty="0" err="1">
                <a:ea typeface="+mn-lt"/>
                <a:cs typeface="+mn-lt"/>
              </a:rPr>
              <a:t>Technologien</a:t>
            </a:r>
            <a:endParaRPr lang="en-US" sz="4000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F5B457-0250-84BE-8583-231D9E6FDF56}"/>
              </a:ext>
            </a:extLst>
          </p:cNvPr>
          <p:cNvSpPr txBox="1"/>
          <p:nvPr/>
        </p:nvSpPr>
        <p:spPr>
          <a:xfrm>
            <a:off x="497706" y="2792120"/>
            <a:ext cx="11196588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400" err="1">
                <a:latin typeface="Arial"/>
                <a:cs typeface="Arial"/>
              </a:rPr>
              <a:t>WebSockets</a:t>
            </a:r>
            <a:endParaRPr lang="en-US" sz="2400">
              <a:latin typeface="Arial"/>
              <a:cs typeface="Arial"/>
            </a:endParaRPr>
          </a:p>
          <a:p>
            <a:pPr marL="457200" indent="-457200">
              <a:buFontTx/>
              <a:buAutoNum type="arabicPeriod"/>
            </a:pPr>
            <a:endParaRPr lang="en-US" sz="2400">
              <a:latin typeface="Arial"/>
              <a:cs typeface="Arial"/>
            </a:endParaRP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Arial"/>
                <a:cs typeface="Arial"/>
              </a:rPr>
              <a:t>Sprite Sheets</a:t>
            </a:r>
          </a:p>
          <a:p>
            <a:pPr marL="457200" indent="-457200">
              <a:buFontTx/>
              <a:buAutoNum type="arabicPeriod"/>
            </a:pPr>
            <a:endParaRPr lang="en-US" sz="2400">
              <a:latin typeface="Arial"/>
              <a:cs typeface="Arial"/>
            </a:endParaRPr>
          </a:p>
          <a:p>
            <a:pPr marL="457200" indent="-457200">
              <a:buFontTx/>
              <a:buAutoNum type="arabicPeriod"/>
            </a:pPr>
            <a:r>
              <a:rPr lang="en-US" sz="2400">
                <a:latin typeface="Arial"/>
                <a:cs typeface="Arial"/>
              </a:rPr>
              <a:t>Tiled Map Editor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  <a:p>
            <a:pPr marL="457200" indent="-457200">
              <a:buFontTx/>
              <a:buAutoNum type="arabicPeriod"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24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</p:spTree>
    <p:extLst>
      <p:ext uri="{BB962C8B-B14F-4D97-AF65-F5344CB8AC3E}">
        <p14:creationId xmlns:p14="http://schemas.microsoft.com/office/powerpoint/2010/main" val="241818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latin typeface="Calibri"/>
                <a:cs typeface="Calibri"/>
              </a:rPr>
              <a:t>WebSockets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F5B457-0250-84BE-8583-231D9E6FDF56}"/>
              </a:ext>
            </a:extLst>
          </p:cNvPr>
          <p:cNvSpPr txBox="1"/>
          <p:nvPr/>
        </p:nvSpPr>
        <p:spPr>
          <a:xfrm>
            <a:off x="497706" y="3046120"/>
            <a:ext cx="11196588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400" err="1">
                <a:latin typeface="Arial"/>
                <a:cs typeface="Arial"/>
              </a:rPr>
              <a:t>Dauerhafte</a:t>
            </a:r>
            <a:r>
              <a:rPr lang="en-US" sz="2400">
                <a:latin typeface="Arial"/>
                <a:cs typeface="Arial"/>
              </a:rPr>
              <a:t> Kommunikation in </a:t>
            </a:r>
            <a:r>
              <a:rPr lang="en-US" sz="2400" err="1">
                <a:latin typeface="Arial"/>
                <a:cs typeface="Arial"/>
              </a:rPr>
              <a:t>Echtzeit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err="1">
                <a:latin typeface="Arial"/>
                <a:cs typeface="Arial"/>
              </a:rPr>
              <a:t>Mehrere</a:t>
            </a:r>
            <a:r>
              <a:rPr lang="en-US" sz="2400">
                <a:latin typeface="Arial"/>
                <a:cs typeface="Arial"/>
              </a:rPr>
              <a:t> Clients </a:t>
            </a:r>
            <a:r>
              <a:rPr lang="en-US" sz="2400" err="1">
                <a:latin typeface="Arial"/>
                <a:cs typeface="Arial"/>
              </a:rPr>
              <a:t>gleichzeitig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möglich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25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9" name="Grafik 9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4EA39737-CD5A-229C-8861-40FC04E3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8" y="2068496"/>
            <a:ext cx="5159828" cy="38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60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26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4" name="Grafik 5" descr="Cloud mit einfarbiger Füllung">
            <a:extLst>
              <a:ext uri="{FF2B5EF4-FFF2-40B4-BE49-F238E27FC236}">
                <a16:creationId xmlns:a16="http://schemas.microsoft.com/office/drawing/2014/main" id="{9A4FF84D-B50C-58D0-27ED-9375449EA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6606" y="2394154"/>
            <a:ext cx="1922206" cy="1922206"/>
          </a:xfrm>
          <a:prstGeom prst="rect">
            <a:avLst/>
          </a:prstGeom>
        </p:spPr>
      </p:pic>
      <p:pic>
        <p:nvPicPr>
          <p:cNvPr id="6" name="Grafik 6" descr="Datenbank mit einfarbiger Füllung">
            <a:extLst>
              <a:ext uri="{FF2B5EF4-FFF2-40B4-BE49-F238E27FC236}">
                <a16:creationId xmlns:a16="http://schemas.microsoft.com/office/drawing/2014/main" id="{F8186083-99C9-79AA-4C25-EBE9DE2EF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6219" y="2566220"/>
            <a:ext cx="1147916" cy="1147916"/>
          </a:xfrm>
          <a:prstGeom prst="rect">
            <a:avLst/>
          </a:prstGeom>
        </p:spPr>
      </p:pic>
      <p:pic>
        <p:nvPicPr>
          <p:cNvPr id="7" name="Grafik 6" descr="Datenbank mit einfarbiger Füllung">
            <a:extLst>
              <a:ext uri="{FF2B5EF4-FFF2-40B4-BE49-F238E27FC236}">
                <a16:creationId xmlns:a16="http://schemas.microsoft.com/office/drawing/2014/main" id="{641F44F8-4136-73DE-5377-CC4D66B1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63" y="4102509"/>
            <a:ext cx="1147916" cy="1147916"/>
          </a:xfrm>
          <a:prstGeom prst="rect">
            <a:avLst/>
          </a:prstGeom>
        </p:spPr>
      </p:pic>
      <p:pic>
        <p:nvPicPr>
          <p:cNvPr id="9" name="Grafik 6" descr="Datenbank mit einfarbiger Füllung">
            <a:extLst>
              <a:ext uri="{FF2B5EF4-FFF2-40B4-BE49-F238E27FC236}">
                <a16:creationId xmlns:a16="http://schemas.microsoft.com/office/drawing/2014/main" id="{3BF382D4-B906-6500-4E1F-222B4B5A3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863" y="1042219"/>
            <a:ext cx="1147916" cy="114791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497CE08-2F09-E696-9B13-049E59583C4E}"/>
              </a:ext>
            </a:extLst>
          </p:cNvPr>
          <p:cNvCxnSpPr/>
          <p:nvPr/>
        </p:nvCxnSpPr>
        <p:spPr>
          <a:xfrm>
            <a:off x="4544963" y="1976283"/>
            <a:ext cx="2057398" cy="8529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10C53BE-4A69-617A-B608-0AF5CA6B5EBD}"/>
              </a:ext>
            </a:extLst>
          </p:cNvPr>
          <p:cNvCxnSpPr>
            <a:cxnSpLocks/>
          </p:cNvCxnSpPr>
          <p:nvPr/>
        </p:nvCxnSpPr>
        <p:spPr>
          <a:xfrm flipV="1">
            <a:off x="3967318" y="3419167"/>
            <a:ext cx="2462978" cy="73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6C4DE8C-C4A3-5432-E5C8-54E4187A59DB}"/>
              </a:ext>
            </a:extLst>
          </p:cNvPr>
          <p:cNvCxnSpPr>
            <a:cxnSpLocks/>
          </p:cNvCxnSpPr>
          <p:nvPr/>
        </p:nvCxnSpPr>
        <p:spPr>
          <a:xfrm flipV="1">
            <a:off x="4532672" y="4045973"/>
            <a:ext cx="2081978" cy="597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FFFFF27-4279-AC02-1D66-39CCDA47535F}"/>
              </a:ext>
            </a:extLst>
          </p:cNvPr>
          <p:cNvSpPr txBox="1"/>
          <p:nvPr/>
        </p:nvSpPr>
        <p:spPr>
          <a:xfrm>
            <a:off x="7199586" y="3842845"/>
            <a:ext cx="811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ea typeface="Calibri"/>
                <a:cs typeface="Calibri"/>
              </a:rPr>
              <a:t>Server</a:t>
            </a:r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9338C7F-538D-8AC2-4525-98BD4931AFF2}"/>
              </a:ext>
            </a:extLst>
          </p:cNvPr>
          <p:cNvSpPr txBox="1"/>
          <p:nvPr/>
        </p:nvSpPr>
        <p:spPr>
          <a:xfrm>
            <a:off x="3343603" y="2016672"/>
            <a:ext cx="7725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ea typeface="Calibri"/>
                <a:cs typeface="Calibri"/>
              </a:rPr>
              <a:t>Client</a:t>
            </a:r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6ABABEE-513A-163A-2119-3FD6D4794634}"/>
              </a:ext>
            </a:extLst>
          </p:cNvPr>
          <p:cNvSpPr txBox="1"/>
          <p:nvPr/>
        </p:nvSpPr>
        <p:spPr>
          <a:xfrm>
            <a:off x="2752396" y="3540672"/>
            <a:ext cx="7725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ea typeface="Calibri"/>
                <a:cs typeface="Calibri"/>
              </a:rPr>
              <a:t>Client</a:t>
            </a:r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3113555-9DCC-4085-2B73-D7F5242112DE}"/>
              </a:ext>
            </a:extLst>
          </p:cNvPr>
          <p:cNvSpPr txBox="1"/>
          <p:nvPr/>
        </p:nvSpPr>
        <p:spPr>
          <a:xfrm>
            <a:off x="3343603" y="5064671"/>
            <a:ext cx="7725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ea typeface="Calibri"/>
                <a:cs typeface="Calibri"/>
              </a:rPr>
              <a:t>Client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6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Sprite Sheets</a:t>
            </a:r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F5B457-0250-84BE-8583-231D9E6FDF56}"/>
              </a:ext>
            </a:extLst>
          </p:cNvPr>
          <p:cNvSpPr txBox="1"/>
          <p:nvPr/>
        </p:nvSpPr>
        <p:spPr>
          <a:xfrm>
            <a:off x="497706" y="2146234"/>
            <a:ext cx="1119658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/>
              <a:buChar char="•"/>
            </a:pPr>
            <a:r>
              <a:rPr lang="en-US" sz="2400">
                <a:latin typeface="Arial"/>
                <a:cs typeface="Arial"/>
              </a:rPr>
              <a:t>Ziel: </a:t>
            </a:r>
            <a:r>
              <a:rPr lang="en-US" sz="2400" err="1">
                <a:latin typeface="Arial"/>
                <a:cs typeface="Arial"/>
              </a:rPr>
              <a:t>flüssige</a:t>
            </a:r>
            <a:r>
              <a:rPr lang="en-US" sz="2400">
                <a:latin typeface="Arial"/>
                <a:cs typeface="Arial"/>
              </a:rPr>
              <a:t> Geh-</a:t>
            </a:r>
            <a:r>
              <a:rPr lang="en-US" sz="2400" err="1">
                <a:latin typeface="Arial"/>
                <a:cs typeface="Arial"/>
              </a:rPr>
              <a:t>Bewegung</a:t>
            </a:r>
            <a:endParaRPr lang="de-DE" err="1"/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27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4" name="Grafik 5" descr="Ein Bild, das Getränk, Alkohol enthält.&#10;&#10;Beschreibung automatisch generiert.">
            <a:extLst>
              <a:ext uri="{FF2B5EF4-FFF2-40B4-BE49-F238E27FC236}">
                <a16:creationId xmlns:a16="http://schemas.microsoft.com/office/drawing/2014/main" id="{10C2CEDC-FC1C-71C8-E8CA-F461011F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15" y="3321957"/>
            <a:ext cx="8249556" cy="206647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96D1EF-1AD8-6F58-AA6D-10D9BFD16126}"/>
              </a:ext>
            </a:extLst>
          </p:cNvPr>
          <p:cNvSpPr/>
          <p:nvPr/>
        </p:nvSpPr>
        <p:spPr>
          <a:xfrm>
            <a:off x="1826080" y="4770138"/>
            <a:ext cx="8516347" cy="74389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17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Scene Builder</a:t>
            </a:r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F5B457-0250-84BE-8583-231D9E6FDF56}"/>
              </a:ext>
            </a:extLst>
          </p:cNvPr>
          <p:cNvSpPr txBox="1"/>
          <p:nvPr/>
        </p:nvSpPr>
        <p:spPr>
          <a:xfrm>
            <a:off x="497706" y="2646977"/>
            <a:ext cx="11196588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400" err="1">
                <a:latin typeface="Arial"/>
                <a:cs typeface="Arial"/>
              </a:rPr>
              <a:t>Visualisierung</a:t>
            </a:r>
            <a:r>
              <a:rPr lang="en-US" sz="2400">
                <a:latin typeface="Arial"/>
                <a:cs typeface="Arial"/>
              </a:rPr>
              <a:t> der Anwendung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err="1">
                <a:latin typeface="Arial"/>
                <a:cs typeface="Arial"/>
              </a:rPr>
              <a:t>Vereinfacht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Verbindung</a:t>
            </a:r>
            <a:r>
              <a:rPr lang="en-US" sz="2400">
                <a:latin typeface="Arial"/>
                <a:cs typeface="Arial"/>
              </a:rPr>
              <a:t> von </a:t>
            </a:r>
            <a:r>
              <a:rPr lang="en-US" sz="2400" err="1">
                <a:latin typeface="Arial"/>
                <a:cs typeface="Arial"/>
              </a:rPr>
              <a:t>Benutzeroberfläche</a:t>
            </a:r>
            <a:r>
              <a:rPr lang="en-US" sz="2400">
                <a:latin typeface="Arial"/>
                <a:cs typeface="Arial"/>
              </a:rPr>
              <a:t> und Code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28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</p:spTree>
    <p:extLst>
      <p:ext uri="{BB962C8B-B14F-4D97-AF65-F5344CB8AC3E}">
        <p14:creationId xmlns:p14="http://schemas.microsoft.com/office/powerpoint/2010/main" val="1959778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latin typeface="Calibri"/>
                <a:cs typeface="Calibri"/>
              </a:rPr>
              <a:t>Tiled Map Editor</a:t>
            </a:r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29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4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3FEEBAA2-A614-1BEA-E7E7-B0821CDE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220686"/>
            <a:ext cx="2743200" cy="2743200"/>
          </a:xfrm>
          <a:prstGeom prst="rect">
            <a:avLst/>
          </a:prstGeom>
        </p:spPr>
      </p:pic>
      <p:pic>
        <p:nvPicPr>
          <p:cNvPr id="6" name="Grafik 6" descr="Ein Bild, das Karte enthält.&#10;&#10;Beschreibung automatisch generiert.">
            <a:extLst>
              <a:ext uri="{FF2B5EF4-FFF2-40B4-BE49-F238E27FC236}">
                <a16:creationId xmlns:a16="http://schemas.microsoft.com/office/drawing/2014/main" id="{9E6DAD27-FAD3-25C0-7E45-D956B191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20686"/>
            <a:ext cx="2743200" cy="2743200"/>
          </a:xfrm>
          <a:prstGeom prst="rect">
            <a:avLst/>
          </a:prstGeom>
        </p:spPr>
      </p:pic>
      <p:pic>
        <p:nvPicPr>
          <p:cNvPr id="7" name="Grafik 8" descr="Ein Bild, das Karte enthält.&#10;&#10;Beschreibung automatisch generiert.">
            <a:extLst>
              <a:ext uri="{FF2B5EF4-FFF2-40B4-BE49-F238E27FC236}">
                <a16:creationId xmlns:a16="http://schemas.microsoft.com/office/drawing/2014/main" id="{FDCDE96B-C1E6-22FD-D0BA-A575AAC48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0" y="222068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ctr">
              <a:buAutoNum type="arabicPeriod"/>
            </a:pPr>
            <a:r>
              <a:rPr lang="en-US" sz="4000" dirty="0" err="1">
                <a:ea typeface="+mn-lt"/>
                <a:cs typeface="+mn-lt"/>
              </a:rPr>
              <a:t>Vergleich</a:t>
            </a:r>
            <a:r>
              <a:rPr lang="en-US" sz="4000" dirty="0">
                <a:ea typeface="+mn-lt"/>
                <a:cs typeface="+mn-lt"/>
              </a:rPr>
              <a:t> Mockups und </a:t>
            </a:r>
            <a:r>
              <a:rPr lang="en-US" sz="4000" dirty="0" err="1">
                <a:ea typeface="+mn-lt"/>
                <a:cs typeface="+mn-lt"/>
              </a:rPr>
              <a:t>Implementierung</a:t>
            </a:r>
            <a:endParaRPr lang="en-US" sz="4000" dirty="0" err="1">
              <a:latin typeface="Calibri"/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F5B457-0250-84BE-8583-231D9E6FDF56}"/>
              </a:ext>
            </a:extLst>
          </p:cNvPr>
          <p:cNvSpPr txBox="1"/>
          <p:nvPr/>
        </p:nvSpPr>
        <p:spPr>
          <a:xfrm>
            <a:off x="497706" y="2220620"/>
            <a:ext cx="11196588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400" err="1">
                <a:latin typeface="Arial"/>
                <a:cs typeface="Arial"/>
              </a:rPr>
              <a:t>Designänderungen</a:t>
            </a:r>
            <a:r>
              <a:rPr lang="en-US" sz="2400">
                <a:latin typeface="Arial"/>
                <a:cs typeface="Arial"/>
              </a:rPr>
              <a:t> 1. Release</a:t>
            </a:r>
            <a:endParaRPr lang="de-DE"/>
          </a:p>
          <a:p>
            <a:pPr marL="457200" indent="-4572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 err="1">
                <a:latin typeface="Arial"/>
                <a:cs typeface="Arial"/>
              </a:rPr>
              <a:t>Vollständiger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Vergleich</a:t>
            </a:r>
            <a:r>
              <a:rPr lang="en-US" sz="2400">
                <a:latin typeface="Arial"/>
                <a:cs typeface="Arial"/>
              </a:rPr>
              <a:t> 2. Release</a:t>
            </a:r>
          </a:p>
          <a:p>
            <a:pPr marL="457200" indent="-457200">
              <a:buFontTx/>
              <a:buAutoNum type="arabicPeriod"/>
            </a:pPr>
            <a:endParaRPr lang="en-US" sz="240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Arial"/>
                <a:cs typeface="Arial"/>
              </a:rPr>
              <a:t>Summer-Design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3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</p:spTree>
    <p:extLst>
      <p:ext uri="{BB962C8B-B14F-4D97-AF65-F5344CB8AC3E}">
        <p14:creationId xmlns:p14="http://schemas.microsoft.com/office/powerpoint/2010/main" val="121002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262D9A-F405-9269-1672-9C485CCAD24F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ea typeface="+mn-lt"/>
                <a:cs typeface="+mn-lt"/>
              </a:rPr>
              <a:t>4. Live Demo</a:t>
            </a:r>
            <a:endParaRPr lang="en-US" sz="40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F5B457-0250-84BE-8583-231D9E6FDF56}"/>
              </a:ext>
            </a:extLst>
          </p:cNvPr>
          <p:cNvSpPr txBox="1"/>
          <p:nvPr/>
        </p:nvSpPr>
        <p:spPr>
          <a:xfrm>
            <a:off x="497706" y="2220620"/>
            <a:ext cx="1119658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D4F9D32-B828-0E01-D70A-A14794D97BD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30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133252FE-ECDD-0D18-FB31-DFA49A03849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</p:spTree>
    <p:extLst>
      <p:ext uri="{BB962C8B-B14F-4D97-AF65-F5344CB8AC3E}">
        <p14:creationId xmlns:p14="http://schemas.microsoft.com/office/powerpoint/2010/main" val="7377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ea typeface="+mn-lt"/>
                <a:cs typeface="+mn-lt"/>
              </a:rPr>
              <a:t>Login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A79D774-49BC-BED1-F570-A56163F64F6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8847361" y="6260778"/>
            <a:ext cx="2840123" cy="472399"/>
          </a:xfrm>
        </p:spPr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4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5521AC1F-ECBC-5D2C-6CCF-4D8B6A5241BB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4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3F91BC69-BB11-FFB9-2EEC-12B125E6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56229"/>
            <a:ext cx="4996542" cy="374554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599951-B46F-F75E-BAC7-38C669A21582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E4D2CF-EA6A-C08A-9808-08465B9A115A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E51D9D09-BFEF-0DBC-CFA4-5432B2F0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931" y="1556569"/>
            <a:ext cx="4977363" cy="37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4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ea typeface="+mn-lt"/>
                <a:cs typeface="+mn-lt"/>
              </a:rPr>
              <a:t>Registrierung</a:t>
            </a:r>
            <a:endParaRPr lang="en-US" sz="4000" err="1">
              <a:latin typeface="Calibri"/>
              <a:ea typeface="Calibri"/>
              <a:cs typeface="Calibri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928CC04-5D7C-2A36-2E7A-C8B681C7E98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5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27392A0D-0B51-CE15-552C-3050E734BC6D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4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03C47036-0800-40FD-E7F4-D6BF1BB5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56229"/>
            <a:ext cx="4985657" cy="37455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3C1F2FA-62BE-C6FD-EFF7-F1FCA46B228A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B459F5-5553-456E-D4AE-7A1BA7F53133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F934ADAE-CF21-D5D2-BC09-42666AA6D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14" y="1556569"/>
            <a:ext cx="4972179" cy="37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ea typeface="+mn-lt"/>
                <a:cs typeface="+mn-lt"/>
              </a:rPr>
              <a:t>Hauptmenü</a:t>
            </a:r>
            <a:endParaRPr lang="en-US" sz="4000" err="1">
              <a:latin typeface="Calibri"/>
              <a:ea typeface="Calibri"/>
              <a:cs typeface="Calibri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E70B294-1E56-D288-B3D7-B4EF145052E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6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E71A9F1A-A304-F5E5-EBC9-64D59325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6" y="1557276"/>
            <a:ext cx="5007218" cy="3750774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183EECA9-77A9-A9F9-DE37-F9E073F16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977" y="1558923"/>
            <a:ext cx="4963257" cy="374748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870BFE8-553A-64CA-23CF-EB5E1BE4C154}"/>
              </a:ext>
            </a:extLst>
          </p:cNvPr>
          <p:cNvSpPr/>
          <p:nvPr/>
        </p:nvSpPr>
        <p:spPr>
          <a:xfrm>
            <a:off x="9653953" y="2255226"/>
            <a:ext cx="1348153" cy="24911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69593D7-5CF1-7CCF-93DD-34F754E0764A}"/>
              </a:ext>
            </a:extLst>
          </p:cNvPr>
          <p:cNvSpPr/>
          <p:nvPr/>
        </p:nvSpPr>
        <p:spPr>
          <a:xfrm>
            <a:off x="11002107" y="2467706"/>
            <a:ext cx="263767" cy="224203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08AF3C9-EEB3-BA18-D5FA-1186FB555182}"/>
              </a:ext>
            </a:extLst>
          </p:cNvPr>
          <p:cNvSpPr/>
          <p:nvPr/>
        </p:nvSpPr>
        <p:spPr>
          <a:xfrm>
            <a:off x="7998067" y="2995245"/>
            <a:ext cx="813289" cy="24911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500DB2-C23D-F2CB-D0D5-8DBBEFCDFDBC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C24EAF-6E40-7FB8-FF7E-EAE92CF828F6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0FD6628-ADCB-452E-1633-83EABFD9A8B8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04304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366E876D-302D-2FF5-B1AC-BA6D03191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82" y="1554628"/>
            <a:ext cx="5009989" cy="374874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ea typeface="+mn-lt"/>
                <a:cs typeface="+mn-lt"/>
              </a:rPr>
              <a:t>Profil-Editieren</a:t>
            </a:r>
            <a:endParaRPr lang="en-US" sz="4000" err="1">
              <a:latin typeface="Calibri"/>
              <a:ea typeface="Calibri"/>
              <a:cs typeface="Calibri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3908F7-E4D1-2927-7E7B-E6B2DE67B3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7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9EBED795-E5B8-3C69-568D-7610F6473F61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C3A58F48-2E97-3319-0F66-8247914B5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29" y="1542545"/>
            <a:ext cx="5009989" cy="377290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C73AF9F-6D36-22CD-83AE-98A09F664DD5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B659975-6E3F-5CDB-DC7A-DDC276BC786E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51033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ea typeface="+mn-lt"/>
                <a:cs typeface="+mn-lt"/>
              </a:rPr>
              <a:t>Profil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Löschen</a:t>
            </a:r>
            <a:endParaRPr lang="en-US" sz="4000" err="1">
              <a:latin typeface="Calibri"/>
              <a:ea typeface="Calibri"/>
              <a:cs typeface="Calibri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3908F7-E4D1-2927-7E7B-E6B2DE67B3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8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9EBED795-E5B8-3C69-568D-7610F6473F61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4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C92D8334-6D33-474C-DFD4-10AD8049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3" y="2178581"/>
            <a:ext cx="3978728" cy="2495393"/>
          </a:xfrm>
          <a:prstGeom prst="rect">
            <a:avLst/>
          </a:prstGeom>
        </p:spPr>
      </p:pic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BBF4B6BB-AC31-D2FA-FCE8-51A78F8B6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157" y="2178610"/>
            <a:ext cx="3418114" cy="259330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E259685-E8AC-138B-75BD-0D8708BC8100}"/>
              </a:ext>
            </a:extLst>
          </p:cNvPr>
          <p:cNvSpPr/>
          <p:nvPr/>
        </p:nvSpPr>
        <p:spPr>
          <a:xfrm>
            <a:off x="1282435" y="2042625"/>
            <a:ext cx="4242104" cy="276799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7918B3-7C11-288D-3182-02D41C4BB062}"/>
              </a:ext>
            </a:extLst>
          </p:cNvPr>
          <p:cNvSpPr txBox="1"/>
          <p:nvPr/>
        </p:nvSpPr>
        <p:spPr>
          <a:xfrm>
            <a:off x="907215" y="4870502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79776D-2981-626D-1846-92918646D4B0}"/>
              </a:ext>
            </a:extLst>
          </p:cNvPr>
          <p:cNvSpPr txBox="1"/>
          <p:nvPr/>
        </p:nvSpPr>
        <p:spPr>
          <a:xfrm>
            <a:off x="6738847" y="4870500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151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C81411D7-C96D-9F2C-7280-DF3862BBD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1556229"/>
            <a:ext cx="4963885" cy="374554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EFA0D43-D4F5-A8AC-CB6E-F099CE346397}"/>
              </a:ext>
            </a:extLst>
          </p:cNvPr>
          <p:cNvSpPr txBox="1"/>
          <p:nvPr/>
        </p:nvSpPr>
        <p:spPr>
          <a:xfrm>
            <a:off x="497706" y="464380"/>
            <a:ext cx="1119658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err="1">
                <a:ea typeface="+mn-lt"/>
                <a:cs typeface="+mn-lt"/>
              </a:rPr>
              <a:t>Direktnachrichten</a:t>
            </a:r>
            <a:endParaRPr lang="de-DE" err="1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A3C385C-4FBE-E39B-184C-B0ABDFCDF1B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 vert="horz" wrap="square" lIns="0" tIns="0" rIns="0" bIns="0" anchor="ctr" anchorCtr="0" compatLnSpc="1">
            <a:noAutofit/>
          </a:bodyPr>
          <a:lstStyle/>
          <a:p>
            <a:fld id="{2D2FF55F-50AC-41F3-86A2-C464DF4E1712}" type="slidenum">
              <a:rPr lang="de-DE" sz="1650" dirty="0">
                <a:solidFill>
                  <a:schemeClr val="bg1"/>
                </a:solidFill>
                <a:latin typeface="Liberation Serif"/>
              </a:rPr>
              <a:t>9</a:t>
            </a:fld>
            <a:endParaRPr lang="de-DE" sz="1650">
              <a:solidFill>
                <a:schemeClr val="bg1"/>
              </a:solidFill>
              <a:latin typeface="Liberation Serif"/>
            </a:endParaRP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6E7C216-AD79-0A0F-7946-E68AFEB45633}"/>
              </a:ext>
            </a:extLst>
          </p:cNvPr>
          <p:cNvSpPr txBox="1">
            <a:spLocks/>
          </p:cNvSpPr>
          <p:nvPr/>
        </p:nvSpPr>
        <p:spPr>
          <a:xfrm>
            <a:off x="54842" y="6365000"/>
            <a:ext cx="4769149" cy="4723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defPPr>
              <a:defRPr lang="de-DE"/>
            </a:defPPr>
            <a:lvl1pPr marL="0" marR="0" lvl="0" indent="0" algn="r" defTabSz="11058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693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650">
                <a:solidFill>
                  <a:schemeClr val="bg1"/>
                </a:solidFill>
                <a:latin typeface="Liberation Serif"/>
              </a:rPr>
              <a:t>21.06.2023 Celina Werkmeister, Luis Schrader</a:t>
            </a: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0559D11D-1067-4D0E-B746-898B2B571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6" y="1558124"/>
            <a:ext cx="4969328" cy="374175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A7924BF-40BE-F142-E862-D436BF78C7CE}"/>
              </a:ext>
            </a:extLst>
          </p:cNvPr>
          <p:cNvSpPr/>
          <p:nvPr/>
        </p:nvSpPr>
        <p:spPr>
          <a:xfrm>
            <a:off x="10327166" y="2042625"/>
            <a:ext cx="1255273" cy="276799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47A4AC-0216-CDA7-F2BA-4983618D6110}"/>
              </a:ext>
            </a:extLst>
          </p:cNvPr>
          <p:cNvSpPr txBox="1"/>
          <p:nvPr/>
        </p:nvSpPr>
        <p:spPr>
          <a:xfrm>
            <a:off x="497705" y="5311114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alibri"/>
                <a:ea typeface="Calibri"/>
                <a:cs typeface="Calibri"/>
              </a:rPr>
              <a:t>Mockup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AE0531-8825-412F-ADFC-C8BB5C8E064A}"/>
              </a:ext>
            </a:extLst>
          </p:cNvPr>
          <p:cNvSpPr txBox="1"/>
          <p:nvPr/>
        </p:nvSpPr>
        <p:spPr>
          <a:xfrm>
            <a:off x="6702561" y="5305929"/>
            <a:ext cx="499173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ACB941C-D635-BB2C-3D4B-55F93F6E3EF1}"/>
              </a:ext>
            </a:extLst>
          </p:cNvPr>
          <p:cNvSpPr/>
          <p:nvPr/>
        </p:nvSpPr>
        <p:spPr>
          <a:xfrm>
            <a:off x="796464" y="2158739"/>
            <a:ext cx="4396579" cy="276799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1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30</Slides>
  <Notes>0</Notes>
  <HiddenSlides>2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1" baseType="lpstr">
      <vt:lpstr>Default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88</cp:revision>
  <dcterms:created xsi:type="dcterms:W3CDTF">2023-06-15T10:35:27Z</dcterms:created>
  <dcterms:modified xsi:type="dcterms:W3CDTF">2023-08-12T09:51:00Z</dcterms:modified>
</cp:coreProperties>
</file>